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60" r:id="rId1"/>
  </p:sldMasterIdLst>
  <p:notesMasterIdLst>
    <p:notesMasterId r:id="rId16"/>
  </p:notesMasterIdLst>
  <p:sldIdLst>
    <p:sldId id="256" r:id="rId2"/>
    <p:sldId id="272" r:id="rId3"/>
    <p:sldId id="291" r:id="rId4"/>
    <p:sldId id="292" r:id="rId5"/>
    <p:sldId id="293" r:id="rId6"/>
    <p:sldId id="294" r:id="rId7"/>
    <p:sldId id="289" r:id="rId8"/>
    <p:sldId id="295" r:id="rId9"/>
    <p:sldId id="296" r:id="rId10"/>
    <p:sldId id="298" r:id="rId11"/>
    <p:sldId id="297" r:id="rId12"/>
    <p:sldId id="299" r:id="rId13"/>
    <p:sldId id="300" r:id="rId14"/>
    <p:sldId id="301" r:id="rId1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71"/>
  </p:normalViewPr>
  <p:slideViewPr>
    <p:cSldViewPr snapToGrid="0" snapToObjects="1">
      <p:cViewPr varScale="1">
        <p:scale>
          <a:sx n="91" d="100"/>
          <a:sy n="91" d="100"/>
        </p:scale>
        <p:origin x="1704"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11F94F-8EA9-EB45-BA17-D31A69854AA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DCE0A2E8-4536-B84A-9D5F-C87F64B0A039}"/>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Arial" charset="0"/>
                <a:ea typeface="ＭＳ Ｐゴシック" pitchFamily="-111" charset="-128"/>
              </a:defRPr>
            </a:lvl1pPr>
          </a:lstStyle>
          <a:p>
            <a:pPr>
              <a:defRPr/>
            </a:pPr>
            <a:fld id="{E3327318-6710-7D4E-8158-13D40F1319E1}" type="datetime1">
              <a:rPr lang="en-US"/>
              <a:pPr>
                <a:defRPr/>
              </a:pPr>
              <a:t>8/28/18</a:t>
            </a:fld>
            <a:endParaRPr lang="en-US"/>
          </a:p>
        </p:txBody>
      </p:sp>
      <p:sp>
        <p:nvSpPr>
          <p:cNvPr id="4" name="Slide Image Placeholder 3">
            <a:extLst>
              <a:ext uri="{FF2B5EF4-FFF2-40B4-BE49-F238E27FC236}">
                <a16:creationId xmlns:a16="http://schemas.microsoft.com/office/drawing/2014/main" id="{3CBD56F8-ED13-7D41-B7DE-FFD114F547E0}"/>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E896CAAF-3C53-8D40-A09D-5F9A2B5D76B2}"/>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B276B2A-0C23-B64B-B807-71E3B1661413}"/>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a:p>
        </p:txBody>
      </p:sp>
      <p:sp>
        <p:nvSpPr>
          <p:cNvPr id="7" name="Slide Number Placeholder 6">
            <a:extLst>
              <a:ext uri="{FF2B5EF4-FFF2-40B4-BE49-F238E27FC236}">
                <a16:creationId xmlns:a16="http://schemas.microsoft.com/office/drawing/2014/main" id="{26924E32-C017-D64E-AA32-8063C1266FF0}"/>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731FAAB-5A86-E94C-9E87-0C25E8A1A70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ＭＳ Ｐゴシック" pitchFamily="-111"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87515EFB-D61C-A949-8497-8C1BE5EEAA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C0A1DF49-C473-DC4E-B24D-39598D7D6A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37892" name="Slide Number Placeholder 3">
            <a:extLst>
              <a:ext uri="{FF2B5EF4-FFF2-40B4-BE49-F238E27FC236}">
                <a16:creationId xmlns:a16="http://schemas.microsoft.com/office/drawing/2014/main" id="{CE2AA439-94A9-7D42-A691-566E6A23540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1F100DF0-2FBC-C242-913F-E6FC0837093E}" type="slidenum">
              <a:rPr lang="en-US" altLang="en-US"/>
              <a:pPr eaLnBrk="1" hangingPunct="1"/>
              <a:t>7</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88FAA33F-BE9D-6142-856A-3E01EAA4D3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80593D3E-8334-DD41-B003-66B96B7751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38916" name="Slide Number Placeholder 3">
            <a:extLst>
              <a:ext uri="{FF2B5EF4-FFF2-40B4-BE49-F238E27FC236}">
                <a16:creationId xmlns:a16="http://schemas.microsoft.com/office/drawing/2014/main" id="{A531C8CE-8B98-A242-AA55-1C550EE02C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8ECFCA40-40AB-2F44-8437-CE944DCA6535}" type="slidenum">
              <a:rPr lang="en-US" altLang="en-US"/>
              <a:pPr eaLnBrk="1" hangingPunct="1"/>
              <a:t>8</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B773886-F742-E543-9765-E2A7DDA655C2}"/>
              </a:ext>
            </a:extLst>
          </p:cNvPr>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Rectangle 4">
            <a:extLst>
              <a:ext uri="{FF2B5EF4-FFF2-40B4-BE49-F238E27FC236}">
                <a16:creationId xmlns:a16="http://schemas.microsoft.com/office/drawing/2014/main" id="{0CF6E721-052F-514B-BB62-BD675E6E5579}"/>
              </a:ext>
            </a:extLst>
          </p:cNvPr>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Rectangle 5">
            <a:extLst>
              <a:ext uri="{FF2B5EF4-FFF2-40B4-BE49-F238E27FC236}">
                <a16:creationId xmlns:a16="http://schemas.microsoft.com/office/drawing/2014/main" id="{62549784-F06B-C541-92FE-0F7143602E6F}"/>
              </a:ext>
            </a:extLst>
          </p:cNvPr>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a:p>
        </p:txBody>
      </p:sp>
      <p:sp>
        <p:nvSpPr>
          <p:cNvPr id="7" name="TextBox 9">
            <a:extLst>
              <a:ext uri="{FF2B5EF4-FFF2-40B4-BE49-F238E27FC236}">
                <a16:creationId xmlns:a16="http://schemas.microsoft.com/office/drawing/2014/main" id="{BE040B04-B867-0F4C-986A-6DF232525BC5}"/>
              </a:ext>
            </a:extLst>
          </p:cNvPr>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5400" b="1">
                <a:solidFill>
                  <a:srgbClr val="C7EEEC"/>
                </a:solidFill>
              </a:rPr>
              <a:t>+</a:t>
            </a:r>
          </a:p>
        </p:txBody>
      </p:sp>
      <p:sp>
        <p:nvSpPr>
          <p:cNvPr id="8" name="Rectangle 7">
            <a:extLst>
              <a:ext uri="{FF2B5EF4-FFF2-40B4-BE49-F238E27FC236}">
                <a16:creationId xmlns:a16="http://schemas.microsoft.com/office/drawing/2014/main" id="{55465BD3-9214-6E47-99DB-8227E5C030CE}"/>
              </a:ext>
            </a:extLst>
          </p:cNvPr>
          <p:cNvSpPr/>
          <p:nvPr/>
        </p:nvSpPr>
        <p:spPr>
          <a:xfrm>
            <a:off x="4624388" y="228600"/>
            <a:ext cx="2057400" cy="2038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a:extLst>
              <a:ext uri="{FF2B5EF4-FFF2-40B4-BE49-F238E27FC236}">
                <a16:creationId xmlns:a16="http://schemas.microsoft.com/office/drawing/2014/main" id="{6344FC38-C441-B040-936B-A899A364A2B3}"/>
              </a:ext>
            </a:extLst>
          </p:cNvPr>
          <p:cNvSpPr/>
          <p:nvPr/>
        </p:nvSpPr>
        <p:spPr>
          <a:xfrm>
            <a:off x="6802438" y="2378075"/>
            <a:ext cx="2057400" cy="2038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10" name="Date Placeholder 3">
            <a:extLst>
              <a:ext uri="{FF2B5EF4-FFF2-40B4-BE49-F238E27FC236}">
                <a16:creationId xmlns:a16="http://schemas.microsoft.com/office/drawing/2014/main" id="{4BF3F416-D15A-D647-816A-28AC9171B24B}"/>
              </a:ext>
            </a:extLst>
          </p:cNvPr>
          <p:cNvSpPr>
            <a:spLocks noGrp="1"/>
          </p:cNvSpPr>
          <p:nvPr>
            <p:ph type="dt" sz="half" idx="10"/>
          </p:nvPr>
        </p:nvSpPr>
        <p:spPr>
          <a:xfrm>
            <a:off x="4800600" y="6426200"/>
            <a:ext cx="1231900" cy="365125"/>
          </a:xfrm>
        </p:spPr>
        <p:txBody>
          <a:bodyPr/>
          <a:lstStyle>
            <a:lvl1pPr algn="l">
              <a:defRPr smtClean="0"/>
            </a:lvl1pPr>
          </a:lstStyle>
          <a:p>
            <a:pPr>
              <a:defRPr/>
            </a:pPr>
            <a:fld id="{99904482-4F42-2542-AD39-C71F55F6741F}" type="datetime1">
              <a:rPr lang="en-US"/>
              <a:pPr>
                <a:defRPr/>
              </a:pPr>
              <a:t>8/28/18</a:t>
            </a:fld>
            <a:endParaRPr lang="en-US"/>
          </a:p>
        </p:txBody>
      </p:sp>
      <p:sp>
        <p:nvSpPr>
          <p:cNvPr id="11" name="Footer Placeholder 4">
            <a:extLst>
              <a:ext uri="{FF2B5EF4-FFF2-40B4-BE49-F238E27FC236}">
                <a16:creationId xmlns:a16="http://schemas.microsoft.com/office/drawing/2014/main" id="{9B3C896E-651D-5345-9BF1-B4BEC1CED8F0}"/>
              </a:ext>
            </a:extLst>
          </p:cNvPr>
          <p:cNvSpPr>
            <a:spLocks noGrp="1"/>
          </p:cNvSpPr>
          <p:nvPr>
            <p:ph type="ftr" sz="quarter" idx="11"/>
          </p:nvPr>
        </p:nvSpPr>
        <p:spPr>
          <a:xfrm>
            <a:off x="6311900" y="6426200"/>
            <a:ext cx="2616200" cy="365125"/>
          </a:xfrm>
        </p:spPr>
        <p:txBody>
          <a:bodyPr/>
          <a:lstStyle>
            <a:lvl1pPr algn="r">
              <a:defRPr/>
            </a:lvl1pPr>
          </a:lstStyle>
          <a:p>
            <a:pPr>
              <a:defRPr/>
            </a:pPr>
            <a:endParaRPr lang="en-US"/>
          </a:p>
        </p:txBody>
      </p:sp>
    </p:spTree>
    <p:extLst>
      <p:ext uri="{BB962C8B-B14F-4D97-AF65-F5344CB8AC3E}">
        <p14:creationId xmlns:p14="http://schemas.microsoft.com/office/powerpoint/2010/main" val="3771266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1045122-CE62-B842-8A44-1FD1DA007F40}"/>
              </a:ext>
            </a:extLst>
          </p:cNvPr>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TextBox 7">
            <a:extLst>
              <a:ext uri="{FF2B5EF4-FFF2-40B4-BE49-F238E27FC236}">
                <a16:creationId xmlns:a16="http://schemas.microsoft.com/office/drawing/2014/main" id="{122465AF-38BB-3847-AC2B-FEB270E8BC57}"/>
              </a:ext>
            </a:extLst>
          </p:cNvPr>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b="1">
                <a:solidFill>
                  <a:srgbClr val="C7EEEC"/>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Date Placeholder 4">
            <a:extLst>
              <a:ext uri="{FF2B5EF4-FFF2-40B4-BE49-F238E27FC236}">
                <a16:creationId xmlns:a16="http://schemas.microsoft.com/office/drawing/2014/main" id="{1042875F-9F72-1948-BD18-797215FE653C}"/>
              </a:ext>
            </a:extLst>
          </p:cNvPr>
          <p:cNvSpPr>
            <a:spLocks noGrp="1"/>
          </p:cNvSpPr>
          <p:nvPr>
            <p:ph type="dt" sz="half" idx="19"/>
          </p:nvPr>
        </p:nvSpPr>
        <p:spPr/>
        <p:txBody>
          <a:bodyPr/>
          <a:lstStyle>
            <a:lvl1pPr>
              <a:defRPr smtClean="0"/>
            </a:lvl1pPr>
          </a:lstStyle>
          <a:p>
            <a:pPr>
              <a:defRPr/>
            </a:pPr>
            <a:fld id="{B205A1E2-E853-DD44-A86F-06BB38591A8C}" type="datetime1">
              <a:rPr lang="en-US"/>
              <a:pPr>
                <a:defRPr/>
              </a:pPr>
              <a:t>8/28/18</a:t>
            </a:fld>
            <a:endParaRPr lang="en-US"/>
          </a:p>
        </p:txBody>
      </p:sp>
      <p:sp>
        <p:nvSpPr>
          <p:cNvPr id="10" name="Footer Placeholder 5">
            <a:extLst>
              <a:ext uri="{FF2B5EF4-FFF2-40B4-BE49-F238E27FC236}">
                <a16:creationId xmlns:a16="http://schemas.microsoft.com/office/drawing/2014/main" id="{860CF254-D6B4-8845-B4A4-8CC6D2EAD57B}"/>
              </a:ext>
            </a:extLst>
          </p:cNvPr>
          <p:cNvSpPr>
            <a:spLocks noGrp="1"/>
          </p:cNvSpPr>
          <p:nvPr>
            <p:ph type="ftr" sz="quarter" idx="20"/>
          </p:nvPr>
        </p:nvSpPr>
        <p:spPr/>
        <p:txBody>
          <a:bodyPr/>
          <a:lstStyle>
            <a:lvl1pPr>
              <a:defRPr/>
            </a:lvl1pPr>
          </a:lstStyle>
          <a:p>
            <a:pPr>
              <a:defRPr/>
            </a:pPr>
            <a:endParaRPr lang="en-US"/>
          </a:p>
        </p:txBody>
      </p:sp>
      <p:sp>
        <p:nvSpPr>
          <p:cNvPr id="11" name="Slide Number Placeholder 6">
            <a:extLst>
              <a:ext uri="{FF2B5EF4-FFF2-40B4-BE49-F238E27FC236}">
                <a16:creationId xmlns:a16="http://schemas.microsoft.com/office/drawing/2014/main" id="{A3C515A5-F1D6-DD4D-9BF9-E66334F5FE15}"/>
              </a:ext>
            </a:extLst>
          </p:cNvPr>
          <p:cNvSpPr>
            <a:spLocks noGrp="1"/>
          </p:cNvSpPr>
          <p:nvPr>
            <p:ph type="sldNum" sz="quarter" idx="21"/>
          </p:nvPr>
        </p:nvSpPr>
        <p:spPr/>
        <p:txBody>
          <a:bodyPr/>
          <a:lstStyle>
            <a:lvl1pPr>
              <a:defRPr/>
            </a:lvl1pPr>
          </a:lstStyle>
          <a:p>
            <a:fld id="{31327A47-FBA5-E84E-9A19-1D881CAED5BC}" type="slidenum">
              <a:rPr lang="en-US" altLang="en-US"/>
              <a:pPr/>
              <a:t>‹#›</a:t>
            </a:fld>
            <a:endParaRPr lang="en-US" altLang="en-US"/>
          </a:p>
        </p:txBody>
      </p:sp>
    </p:spTree>
    <p:extLst>
      <p:ext uri="{BB962C8B-B14F-4D97-AF65-F5344CB8AC3E}">
        <p14:creationId xmlns:p14="http://schemas.microsoft.com/office/powerpoint/2010/main" val="2877658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07BC07-CD10-8548-86A7-2CF36BD446B3}"/>
              </a:ext>
            </a:extLst>
          </p:cNvPr>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4" name="TextBox 7">
            <a:extLst>
              <a:ext uri="{FF2B5EF4-FFF2-40B4-BE49-F238E27FC236}">
                <a16:creationId xmlns:a16="http://schemas.microsoft.com/office/drawing/2014/main" id="{4B27CE41-EF7E-8E4E-995B-515605CD7746}"/>
              </a:ext>
            </a:extLst>
          </p:cNvPr>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b="1">
                <a:solidFill>
                  <a:srgbClr val="C7EEEC"/>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5" name="Date Placeholder 2">
            <a:extLst>
              <a:ext uri="{FF2B5EF4-FFF2-40B4-BE49-F238E27FC236}">
                <a16:creationId xmlns:a16="http://schemas.microsoft.com/office/drawing/2014/main" id="{FEB9EEE4-D14A-1C43-BD26-C51B9E27FDA5}"/>
              </a:ext>
            </a:extLst>
          </p:cNvPr>
          <p:cNvSpPr>
            <a:spLocks noGrp="1"/>
          </p:cNvSpPr>
          <p:nvPr>
            <p:ph type="dt" sz="half" idx="10"/>
          </p:nvPr>
        </p:nvSpPr>
        <p:spPr/>
        <p:txBody>
          <a:bodyPr/>
          <a:lstStyle>
            <a:lvl1pPr>
              <a:defRPr smtClean="0"/>
            </a:lvl1pPr>
          </a:lstStyle>
          <a:p>
            <a:pPr>
              <a:defRPr/>
            </a:pPr>
            <a:fld id="{0FDBA6AE-09AB-3043-8D18-1A47B4CBE65B}" type="datetime1">
              <a:rPr lang="en-US"/>
              <a:pPr>
                <a:defRPr/>
              </a:pPr>
              <a:t>8/28/18</a:t>
            </a:fld>
            <a:endParaRPr lang="en-US"/>
          </a:p>
        </p:txBody>
      </p:sp>
      <p:sp>
        <p:nvSpPr>
          <p:cNvPr id="6" name="Footer Placeholder 3">
            <a:extLst>
              <a:ext uri="{FF2B5EF4-FFF2-40B4-BE49-F238E27FC236}">
                <a16:creationId xmlns:a16="http://schemas.microsoft.com/office/drawing/2014/main" id="{1BCE8013-E093-524E-97A4-66D2A5076C9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4">
            <a:extLst>
              <a:ext uri="{FF2B5EF4-FFF2-40B4-BE49-F238E27FC236}">
                <a16:creationId xmlns:a16="http://schemas.microsoft.com/office/drawing/2014/main" id="{04D9A560-8CEF-3649-BA37-A53076E0D3BE}"/>
              </a:ext>
            </a:extLst>
          </p:cNvPr>
          <p:cNvSpPr>
            <a:spLocks noGrp="1"/>
          </p:cNvSpPr>
          <p:nvPr>
            <p:ph type="sldNum" sz="quarter" idx="12"/>
          </p:nvPr>
        </p:nvSpPr>
        <p:spPr/>
        <p:txBody>
          <a:bodyPr/>
          <a:lstStyle>
            <a:lvl1pPr>
              <a:defRPr/>
            </a:lvl1pPr>
          </a:lstStyle>
          <a:p>
            <a:fld id="{970C9FA3-7FA2-2D4B-BB27-0944B686F31D}" type="slidenum">
              <a:rPr lang="en-US" altLang="en-US"/>
              <a:pPr/>
              <a:t>‹#›</a:t>
            </a:fld>
            <a:endParaRPr lang="en-US" altLang="en-US"/>
          </a:p>
        </p:txBody>
      </p:sp>
    </p:spTree>
    <p:extLst>
      <p:ext uri="{BB962C8B-B14F-4D97-AF65-F5344CB8AC3E}">
        <p14:creationId xmlns:p14="http://schemas.microsoft.com/office/powerpoint/2010/main" val="2636046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64C305-DDD3-5642-9EB3-037ACA05F0FD}"/>
              </a:ext>
            </a:extLst>
          </p:cNvPr>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3" name="Date Placeholder 1">
            <a:extLst>
              <a:ext uri="{FF2B5EF4-FFF2-40B4-BE49-F238E27FC236}">
                <a16:creationId xmlns:a16="http://schemas.microsoft.com/office/drawing/2014/main" id="{6F48B9BE-BE36-B141-B51F-77D351E39979}"/>
              </a:ext>
            </a:extLst>
          </p:cNvPr>
          <p:cNvSpPr>
            <a:spLocks noGrp="1"/>
          </p:cNvSpPr>
          <p:nvPr>
            <p:ph type="dt" sz="half" idx="10"/>
          </p:nvPr>
        </p:nvSpPr>
        <p:spPr/>
        <p:txBody>
          <a:bodyPr/>
          <a:lstStyle>
            <a:lvl1pPr>
              <a:defRPr smtClean="0"/>
            </a:lvl1pPr>
          </a:lstStyle>
          <a:p>
            <a:pPr>
              <a:defRPr/>
            </a:pPr>
            <a:fld id="{F26E38F7-418B-9245-99C7-7F46857768EB}" type="datetime1">
              <a:rPr lang="en-US"/>
              <a:pPr>
                <a:defRPr/>
              </a:pPr>
              <a:t>8/28/18</a:t>
            </a:fld>
            <a:endParaRPr lang="en-US"/>
          </a:p>
        </p:txBody>
      </p:sp>
      <p:sp>
        <p:nvSpPr>
          <p:cNvPr id="4" name="Footer Placeholder 2">
            <a:extLst>
              <a:ext uri="{FF2B5EF4-FFF2-40B4-BE49-F238E27FC236}">
                <a16:creationId xmlns:a16="http://schemas.microsoft.com/office/drawing/2014/main" id="{71C89C79-2808-F040-947D-449E7572854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0ADC8C62-9E1F-474F-8323-6ABE4F6E5AB4}"/>
              </a:ext>
            </a:extLst>
          </p:cNvPr>
          <p:cNvSpPr>
            <a:spLocks noGrp="1"/>
          </p:cNvSpPr>
          <p:nvPr>
            <p:ph type="sldNum" sz="quarter" idx="12"/>
          </p:nvPr>
        </p:nvSpPr>
        <p:spPr/>
        <p:txBody>
          <a:bodyPr/>
          <a:lstStyle>
            <a:lvl1pPr>
              <a:defRPr/>
            </a:lvl1pPr>
          </a:lstStyle>
          <a:p>
            <a:fld id="{9D9919D6-8827-FE46-AE5E-32E79D7E3B8D}" type="slidenum">
              <a:rPr lang="en-US" altLang="en-US"/>
              <a:pPr/>
              <a:t>‹#›</a:t>
            </a:fld>
            <a:endParaRPr lang="en-US" altLang="en-US"/>
          </a:p>
        </p:txBody>
      </p:sp>
    </p:spTree>
    <p:extLst>
      <p:ext uri="{BB962C8B-B14F-4D97-AF65-F5344CB8AC3E}">
        <p14:creationId xmlns:p14="http://schemas.microsoft.com/office/powerpoint/2010/main" val="3542458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BFD74F-42F5-034E-BFD3-1789D270E124}"/>
              </a:ext>
            </a:extLst>
          </p:cNvPr>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TextBox 7">
            <a:extLst>
              <a:ext uri="{FF2B5EF4-FFF2-40B4-BE49-F238E27FC236}">
                <a16:creationId xmlns:a16="http://schemas.microsoft.com/office/drawing/2014/main" id="{CDD730FF-F647-C242-A0DD-4847CE07F5DB}"/>
              </a:ext>
            </a:extLst>
          </p:cNvPr>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5400" b="1">
                <a:solidFill>
                  <a:srgbClr val="C7EEEC"/>
                </a:solidFill>
              </a:rPr>
              <a:t>+</a:t>
            </a: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a:extLst>
              <a:ext uri="{FF2B5EF4-FFF2-40B4-BE49-F238E27FC236}">
                <a16:creationId xmlns:a16="http://schemas.microsoft.com/office/drawing/2014/main" id="{1A218614-7CCB-AE45-B00F-C4CEEEAB2E24}"/>
              </a:ext>
            </a:extLst>
          </p:cNvPr>
          <p:cNvSpPr>
            <a:spLocks noGrp="1"/>
          </p:cNvSpPr>
          <p:nvPr>
            <p:ph type="dt" sz="half" idx="10"/>
          </p:nvPr>
        </p:nvSpPr>
        <p:spPr>
          <a:xfrm>
            <a:off x="7391400" y="6423025"/>
            <a:ext cx="1536700" cy="365125"/>
          </a:xfrm>
        </p:spPr>
        <p:txBody>
          <a:bodyPr/>
          <a:lstStyle>
            <a:lvl1pPr>
              <a:defRPr smtClean="0"/>
            </a:lvl1pPr>
          </a:lstStyle>
          <a:p>
            <a:pPr>
              <a:defRPr/>
            </a:pPr>
            <a:fld id="{C8D76E56-03A6-4644-94F6-C0498675909F}" type="datetime1">
              <a:rPr lang="en-US"/>
              <a:pPr>
                <a:defRPr/>
              </a:pPr>
              <a:t>8/28/18</a:t>
            </a:fld>
            <a:endParaRPr lang="en-US"/>
          </a:p>
        </p:txBody>
      </p:sp>
      <p:sp>
        <p:nvSpPr>
          <p:cNvPr id="8" name="Footer Placeholder 5">
            <a:extLst>
              <a:ext uri="{FF2B5EF4-FFF2-40B4-BE49-F238E27FC236}">
                <a16:creationId xmlns:a16="http://schemas.microsoft.com/office/drawing/2014/main" id="{061F9B91-BD5D-AE4B-8BBD-E8A8A607FF91}"/>
              </a:ext>
            </a:extLst>
          </p:cNvPr>
          <p:cNvSpPr>
            <a:spLocks noGrp="1"/>
          </p:cNvSpPr>
          <p:nvPr>
            <p:ph type="ftr" sz="quarter" idx="11"/>
          </p:nvPr>
        </p:nvSpPr>
        <p:spPr>
          <a:xfrm>
            <a:off x="3859213" y="6423025"/>
            <a:ext cx="3316287" cy="365125"/>
          </a:xfrm>
        </p:spPr>
        <p:txBody>
          <a:bodyPr/>
          <a:lstStyle>
            <a:lvl1pPr>
              <a:defRPr/>
            </a:lvl1pPr>
          </a:lstStyle>
          <a:p>
            <a:pPr>
              <a:defRPr/>
            </a:pPr>
            <a:endParaRPr lang="en-US"/>
          </a:p>
        </p:txBody>
      </p:sp>
    </p:spTree>
    <p:extLst>
      <p:ext uri="{BB962C8B-B14F-4D97-AF65-F5344CB8AC3E}">
        <p14:creationId xmlns:p14="http://schemas.microsoft.com/office/powerpoint/2010/main" val="4261842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E5C4CCA-A620-9D42-9E1F-8C29E7063358}"/>
              </a:ext>
            </a:extLst>
          </p:cNvPr>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TextBox 7">
            <a:extLst>
              <a:ext uri="{FF2B5EF4-FFF2-40B4-BE49-F238E27FC236}">
                <a16:creationId xmlns:a16="http://schemas.microsoft.com/office/drawing/2014/main" id="{50160FD0-B2A4-894D-8840-EE2C7D500A03}"/>
              </a:ext>
            </a:extLst>
          </p:cNvPr>
          <p:cNvSpPr txBox="1">
            <a:spLocks noChangeArrowheads="1"/>
          </p:cNvSpPr>
          <p:nvPr/>
        </p:nvSpPr>
        <p:spPr bwMode="auto">
          <a:xfrm>
            <a:off x="3989388" y="3370263"/>
            <a:ext cx="2206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400" b="1">
                <a:solidFill>
                  <a:srgbClr val="C7EEEC"/>
                </a:solidFill>
              </a:rPr>
              <a:t>+ </a:t>
            </a: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6" y="228600"/>
            <a:ext cx="3460658" cy="634523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noProof="0" dirty="0"/>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a:extLst>
              <a:ext uri="{FF2B5EF4-FFF2-40B4-BE49-F238E27FC236}">
                <a16:creationId xmlns:a16="http://schemas.microsoft.com/office/drawing/2014/main" id="{C1E053B3-BFEF-434D-BF8C-BF25037BF953}"/>
              </a:ext>
            </a:extLst>
          </p:cNvPr>
          <p:cNvSpPr>
            <a:spLocks noGrp="1"/>
          </p:cNvSpPr>
          <p:nvPr>
            <p:ph type="dt" sz="half" idx="10"/>
          </p:nvPr>
        </p:nvSpPr>
        <p:spPr>
          <a:xfrm>
            <a:off x="7391400" y="6423025"/>
            <a:ext cx="1536700" cy="365125"/>
          </a:xfrm>
        </p:spPr>
        <p:txBody>
          <a:bodyPr/>
          <a:lstStyle>
            <a:lvl1pPr>
              <a:defRPr smtClean="0"/>
            </a:lvl1pPr>
          </a:lstStyle>
          <a:p>
            <a:pPr>
              <a:defRPr/>
            </a:pPr>
            <a:fld id="{72344A32-C45B-E740-88E4-983D1AA118A0}" type="datetime1">
              <a:rPr lang="en-US"/>
              <a:pPr>
                <a:defRPr/>
              </a:pPr>
              <a:t>8/28/18</a:t>
            </a:fld>
            <a:endParaRPr lang="en-US"/>
          </a:p>
        </p:txBody>
      </p:sp>
      <p:sp>
        <p:nvSpPr>
          <p:cNvPr id="8" name="Footer Placeholder 5">
            <a:extLst>
              <a:ext uri="{FF2B5EF4-FFF2-40B4-BE49-F238E27FC236}">
                <a16:creationId xmlns:a16="http://schemas.microsoft.com/office/drawing/2014/main" id="{42644E84-7F90-1745-B245-C47F42BB0CAC}"/>
              </a:ext>
            </a:extLst>
          </p:cNvPr>
          <p:cNvSpPr>
            <a:spLocks noGrp="1"/>
          </p:cNvSpPr>
          <p:nvPr>
            <p:ph type="ftr" sz="quarter" idx="11"/>
          </p:nvPr>
        </p:nvSpPr>
        <p:spPr>
          <a:xfrm>
            <a:off x="4191000" y="6423025"/>
            <a:ext cx="3005138" cy="365125"/>
          </a:xfrm>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id="{E78F8B48-1752-5747-A392-C96254D5253C}"/>
              </a:ext>
            </a:extLst>
          </p:cNvPr>
          <p:cNvSpPr>
            <a:spLocks noGrp="1"/>
          </p:cNvSpPr>
          <p:nvPr>
            <p:ph type="sldNum" sz="quarter" idx="12"/>
          </p:nvPr>
        </p:nvSpPr>
        <p:spPr/>
        <p:txBody>
          <a:bodyPr/>
          <a:lstStyle>
            <a:lvl1pPr>
              <a:defRPr/>
            </a:lvl1pPr>
          </a:lstStyle>
          <a:p>
            <a:fld id="{B6E785E7-6370-3A45-B0B5-F84C2912D0F0}" type="slidenum">
              <a:rPr lang="en-US" altLang="en-US"/>
              <a:pPr/>
              <a:t>‹#›</a:t>
            </a:fld>
            <a:endParaRPr lang="en-US" altLang="en-US"/>
          </a:p>
        </p:txBody>
      </p:sp>
    </p:spTree>
    <p:extLst>
      <p:ext uri="{BB962C8B-B14F-4D97-AF65-F5344CB8AC3E}">
        <p14:creationId xmlns:p14="http://schemas.microsoft.com/office/powerpoint/2010/main" val="25255824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C056C28-14DF-CC40-812B-D93E86AA3BA9}"/>
              </a:ext>
            </a:extLst>
          </p:cNvPr>
          <p:cNvSpPr/>
          <p:nvPr/>
        </p:nvSpPr>
        <p:spPr>
          <a:xfrm>
            <a:off x="6802438" y="228600"/>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Rectangle 5">
            <a:extLst>
              <a:ext uri="{FF2B5EF4-FFF2-40B4-BE49-F238E27FC236}">
                <a16:creationId xmlns:a16="http://schemas.microsoft.com/office/drawing/2014/main" id="{DE0EB400-28B9-DF48-83E6-221DD95CFF5B}"/>
              </a:ext>
            </a:extLst>
          </p:cNvPr>
          <p:cNvSpPr/>
          <p:nvPr/>
        </p:nvSpPr>
        <p:spPr>
          <a:xfrm>
            <a:off x="6802438" y="2378075"/>
            <a:ext cx="2057400" cy="2038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TextBox 8">
            <a:extLst>
              <a:ext uri="{FF2B5EF4-FFF2-40B4-BE49-F238E27FC236}">
                <a16:creationId xmlns:a16="http://schemas.microsoft.com/office/drawing/2014/main" id="{F0C76979-BA3D-7D42-85F8-2B869323F0E0}"/>
              </a:ext>
            </a:extLst>
          </p:cNvPr>
          <p:cNvSpPr txBox="1">
            <a:spLocks noChangeArrowheads="1"/>
          </p:cNvSpPr>
          <p:nvPr/>
        </p:nvSpPr>
        <p:spPr bwMode="auto">
          <a:xfrm>
            <a:off x="327025" y="4632325"/>
            <a:ext cx="2206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400" b="1">
                <a:solidFill>
                  <a:srgbClr val="C7EEEC"/>
                </a:solidFill>
              </a:rPr>
              <a:t>+ </a:t>
            </a:r>
          </a:p>
        </p:txBody>
      </p:sp>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28600"/>
            <a:ext cx="637838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noProof="0" dirty="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a:extLst>
              <a:ext uri="{FF2B5EF4-FFF2-40B4-BE49-F238E27FC236}">
                <a16:creationId xmlns:a16="http://schemas.microsoft.com/office/drawing/2014/main" id="{959FB415-7D3D-0B48-92B3-317C7EBC8B91}"/>
              </a:ext>
            </a:extLst>
          </p:cNvPr>
          <p:cNvSpPr>
            <a:spLocks noGrp="1"/>
          </p:cNvSpPr>
          <p:nvPr>
            <p:ph type="dt" sz="half" idx="10"/>
          </p:nvPr>
        </p:nvSpPr>
        <p:spPr/>
        <p:txBody>
          <a:bodyPr/>
          <a:lstStyle>
            <a:lvl1pPr>
              <a:defRPr smtClean="0"/>
            </a:lvl1pPr>
          </a:lstStyle>
          <a:p>
            <a:pPr>
              <a:defRPr/>
            </a:pPr>
            <a:fld id="{69BF51E2-B1DA-1741-B576-5A747251F4F2}" type="datetime1">
              <a:rPr lang="en-US"/>
              <a:pPr>
                <a:defRPr/>
              </a:pPr>
              <a:t>8/28/18</a:t>
            </a:fld>
            <a:endParaRPr lang="en-US"/>
          </a:p>
        </p:txBody>
      </p:sp>
      <p:sp>
        <p:nvSpPr>
          <p:cNvPr id="9" name="Footer Placeholder 5">
            <a:extLst>
              <a:ext uri="{FF2B5EF4-FFF2-40B4-BE49-F238E27FC236}">
                <a16:creationId xmlns:a16="http://schemas.microsoft.com/office/drawing/2014/main" id="{908B2874-FAC3-C141-A232-081B287BD84C}"/>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0470B9B6-942A-5043-9AC3-EA10FB2229BB}"/>
              </a:ext>
            </a:extLst>
          </p:cNvPr>
          <p:cNvSpPr>
            <a:spLocks noGrp="1"/>
          </p:cNvSpPr>
          <p:nvPr>
            <p:ph type="sldNum" sz="quarter" idx="12"/>
          </p:nvPr>
        </p:nvSpPr>
        <p:spPr/>
        <p:txBody>
          <a:bodyPr/>
          <a:lstStyle>
            <a:lvl1pPr>
              <a:defRPr/>
            </a:lvl1pPr>
          </a:lstStyle>
          <a:p>
            <a:fld id="{B51ED244-A872-E842-B360-BFFD8FEBE122}" type="slidenum">
              <a:rPr lang="en-US" altLang="en-US"/>
              <a:pPr/>
              <a:t>‹#›</a:t>
            </a:fld>
            <a:endParaRPr lang="en-US" altLang="en-US"/>
          </a:p>
        </p:txBody>
      </p:sp>
    </p:spTree>
    <p:extLst>
      <p:ext uri="{BB962C8B-B14F-4D97-AF65-F5344CB8AC3E}">
        <p14:creationId xmlns:p14="http://schemas.microsoft.com/office/powerpoint/2010/main" val="1772280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26924BA-FDFC-B546-B3C2-A1CB34B7490B}"/>
              </a:ext>
            </a:extLst>
          </p:cNvPr>
          <p:cNvSpPr/>
          <p:nvPr/>
        </p:nvSpPr>
        <p:spPr>
          <a:xfrm>
            <a:off x="282575" y="228600"/>
            <a:ext cx="638651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TextBox 7">
            <a:extLst>
              <a:ext uri="{FF2B5EF4-FFF2-40B4-BE49-F238E27FC236}">
                <a16:creationId xmlns:a16="http://schemas.microsoft.com/office/drawing/2014/main" id="{9144BEBF-199E-1243-8111-EE2A569D6F96}"/>
              </a:ext>
            </a:extLst>
          </p:cNvPr>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5400" b="1">
                <a:solidFill>
                  <a:srgbClr val="C7EEEC"/>
                </a:solidFill>
              </a:rPr>
              <a:t>+</a:t>
            </a:r>
          </a:p>
        </p:txBody>
      </p:sp>
      <p:sp>
        <p:nvSpPr>
          <p:cNvPr id="8" name="Rectangle 7">
            <a:extLst>
              <a:ext uri="{FF2B5EF4-FFF2-40B4-BE49-F238E27FC236}">
                <a16:creationId xmlns:a16="http://schemas.microsoft.com/office/drawing/2014/main" id="{ED0C2029-AC28-7247-8729-CBF0E5CD7412}"/>
              </a:ext>
            </a:extLst>
          </p:cNvPr>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Picture Placeholder 12"/>
          <p:cNvSpPr>
            <a:spLocks noGrp="1"/>
          </p:cNvSpPr>
          <p:nvPr>
            <p:ph type="pic" sz="quarter" idx="13"/>
          </p:nvPr>
        </p:nvSpPr>
        <p:spPr>
          <a:xfrm>
            <a:off x="6802438" y="2374940"/>
            <a:ext cx="2057400" cy="2039112"/>
          </a:xfrm>
        </p:spPr>
        <p:txBody>
          <a:bodyPr rtlCol="0">
            <a:normAutofit/>
          </a:bodyPr>
          <a:lstStyle>
            <a:lvl1pPr>
              <a:buNone/>
              <a:defRPr/>
            </a:lvl1pPr>
          </a:lstStyle>
          <a:p>
            <a:pPr lvl="0"/>
            <a:r>
              <a:rPr lang="en-US" noProof="0" dirty="0"/>
              <a:t>Click icon to add picture</a:t>
            </a:r>
            <a:endParaRPr noProof="0" dirty="0"/>
          </a:p>
        </p:txBody>
      </p:sp>
      <p:sp>
        <p:nvSpPr>
          <p:cNvPr id="13" name="Picture Placeholder 12"/>
          <p:cNvSpPr>
            <a:spLocks noGrp="1"/>
          </p:cNvSpPr>
          <p:nvPr>
            <p:ph type="pic" sz="quarter" idx="14"/>
          </p:nvPr>
        </p:nvSpPr>
        <p:spPr>
          <a:xfrm>
            <a:off x="6802438" y="4535424"/>
            <a:ext cx="2057400" cy="2039112"/>
          </a:xfrm>
        </p:spPr>
        <p:txBody>
          <a:bodyPr rtlCol="0">
            <a:normAutofit/>
          </a:bodyPr>
          <a:lstStyle>
            <a:lvl1pPr>
              <a:buNone/>
              <a:defRPr/>
            </a:lvl1pPr>
          </a:lstStyle>
          <a:p>
            <a:pPr lvl="0"/>
            <a:r>
              <a:rPr lang="en-US" noProof="0" dirty="0"/>
              <a:t>Click icon to add picture</a:t>
            </a:r>
            <a:endParaRPr noProof="0" dirty="0"/>
          </a:p>
        </p:txBody>
      </p:sp>
      <p:sp>
        <p:nvSpPr>
          <p:cNvPr id="9" name="Date Placeholder 4">
            <a:extLst>
              <a:ext uri="{FF2B5EF4-FFF2-40B4-BE49-F238E27FC236}">
                <a16:creationId xmlns:a16="http://schemas.microsoft.com/office/drawing/2014/main" id="{9C91A066-93F4-3D40-959E-1E92442FEB3E}"/>
              </a:ext>
            </a:extLst>
          </p:cNvPr>
          <p:cNvSpPr>
            <a:spLocks noGrp="1"/>
          </p:cNvSpPr>
          <p:nvPr>
            <p:ph type="dt" sz="half" idx="15"/>
          </p:nvPr>
        </p:nvSpPr>
        <p:spPr>
          <a:xfrm>
            <a:off x="5211763" y="6235700"/>
            <a:ext cx="1349375" cy="365125"/>
          </a:xfrm>
        </p:spPr>
        <p:txBody>
          <a:bodyPr/>
          <a:lstStyle>
            <a:lvl1pPr>
              <a:defRPr smtClean="0">
                <a:solidFill>
                  <a:schemeClr val="bg1"/>
                </a:solidFill>
              </a:defRPr>
            </a:lvl1pPr>
          </a:lstStyle>
          <a:p>
            <a:pPr>
              <a:defRPr/>
            </a:pPr>
            <a:fld id="{A4B6FEFF-EDE6-364E-9812-74B6703612D0}" type="datetime1">
              <a:rPr lang="en-US"/>
              <a:pPr>
                <a:defRPr/>
              </a:pPr>
              <a:t>8/28/18</a:t>
            </a:fld>
            <a:endParaRPr lang="en-US"/>
          </a:p>
        </p:txBody>
      </p:sp>
      <p:sp>
        <p:nvSpPr>
          <p:cNvPr id="10" name="Footer Placeholder 5">
            <a:extLst>
              <a:ext uri="{FF2B5EF4-FFF2-40B4-BE49-F238E27FC236}">
                <a16:creationId xmlns:a16="http://schemas.microsoft.com/office/drawing/2014/main" id="{9CF02470-CB75-8C4F-84B3-5500985ACFC3}"/>
              </a:ext>
            </a:extLst>
          </p:cNvPr>
          <p:cNvSpPr>
            <a:spLocks noGrp="1"/>
          </p:cNvSpPr>
          <p:nvPr>
            <p:ph type="ftr" sz="quarter" idx="16"/>
          </p:nvPr>
        </p:nvSpPr>
        <p:spPr>
          <a:xfrm>
            <a:off x="381000" y="6235700"/>
            <a:ext cx="4648200" cy="365125"/>
          </a:xfrm>
        </p:spPr>
        <p:txBody>
          <a:bodyPr/>
          <a:lstStyle>
            <a:lvl1pPr>
              <a:defRPr>
                <a:solidFill>
                  <a:schemeClr val="bg1"/>
                </a:solidFill>
              </a:defRPr>
            </a:lvl1pPr>
          </a:lstStyle>
          <a:p>
            <a:pPr>
              <a:defRPr/>
            </a:pPr>
            <a:endParaRPr lang="en-US"/>
          </a:p>
        </p:txBody>
      </p:sp>
      <p:sp>
        <p:nvSpPr>
          <p:cNvPr id="11" name="Slide Number Placeholder 6">
            <a:extLst>
              <a:ext uri="{FF2B5EF4-FFF2-40B4-BE49-F238E27FC236}">
                <a16:creationId xmlns:a16="http://schemas.microsoft.com/office/drawing/2014/main" id="{FD81F53B-7E72-9142-8402-B39E182B3027}"/>
              </a:ext>
            </a:extLst>
          </p:cNvPr>
          <p:cNvSpPr>
            <a:spLocks noGrp="1"/>
          </p:cNvSpPr>
          <p:nvPr>
            <p:ph type="sldNum" sz="quarter" idx="17"/>
          </p:nvPr>
        </p:nvSpPr>
        <p:spPr/>
        <p:txBody>
          <a:bodyPr/>
          <a:lstStyle>
            <a:lvl1pPr>
              <a:defRPr/>
            </a:lvl1pPr>
          </a:lstStyle>
          <a:p>
            <a:fld id="{A333B405-DE6D-D442-BD72-DEB10A7477C9}" type="slidenum">
              <a:rPr lang="en-US" altLang="en-US"/>
              <a:pPr/>
              <a:t>‹#›</a:t>
            </a:fld>
            <a:endParaRPr lang="en-US" altLang="en-US"/>
          </a:p>
        </p:txBody>
      </p:sp>
    </p:spTree>
    <p:extLst>
      <p:ext uri="{BB962C8B-B14F-4D97-AF65-F5344CB8AC3E}">
        <p14:creationId xmlns:p14="http://schemas.microsoft.com/office/powerpoint/2010/main" val="2583885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8FF466-41F7-0242-ADDF-676CCD844100}"/>
              </a:ext>
            </a:extLst>
          </p:cNvPr>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TextBox 7">
            <a:extLst>
              <a:ext uri="{FF2B5EF4-FFF2-40B4-BE49-F238E27FC236}">
                <a16:creationId xmlns:a16="http://schemas.microsoft.com/office/drawing/2014/main" id="{6FAB06E2-6DCE-9B49-AC13-2DDB8409C741}"/>
              </a:ext>
            </a:extLst>
          </p:cNvPr>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5400" b="1">
                <a:solidFill>
                  <a:srgbClr val="C7EEEC"/>
                </a:solidFill>
              </a:rPr>
              <a:t>+</a:t>
            </a:r>
          </a:p>
        </p:txBody>
      </p:sp>
      <p:sp>
        <p:nvSpPr>
          <p:cNvPr id="9" name="Rectangle 8">
            <a:extLst>
              <a:ext uri="{FF2B5EF4-FFF2-40B4-BE49-F238E27FC236}">
                <a16:creationId xmlns:a16="http://schemas.microsoft.com/office/drawing/2014/main" id="{28D87125-9007-2848-9FDA-50A2AA37373B}"/>
              </a:ext>
            </a:extLst>
          </p:cNvPr>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Rectangle 9">
            <a:extLst>
              <a:ext uri="{FF2B5EF4-FFF2-40B4-BE49-F238E27FC236}">
                <a16:creationId xmlns:a16="http://schemas.microsoft.com/office/drawing/2014/main" id="{ABBA1B74-9C96-164A-B05E-1F40BF15A0D2}"/>
              </a:ext>
            </a:extLst>
          </p:cNvPr>
          <p:cNvSpPr/>
          <p:nvPr/>
        </p:nvSpPr>
        <p:spPr>
          <a:xfrm>
            <a:off x="4624388" y="4535488"/>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Picture Placeholder 12"/>
          <p:cNvSpPr>
            <a:spLocks noGrp="1"/>
          </p:cNvSpPr>
          <p:nvPr>
            <p:ph type="pic" sz="quarter" idx="13"/>
          </p:nvPr>
        </p:nvSpPr>
        <p:spPr>
          <a:xfrm>
            <a:off x="4624388" y="228600"/>
            <a:ext cx="2057400" cy="2039112"/>
          </a:xfrm>
        </p:spPr>
        <p:txBody>
          <a:bodyPr rtlCol="0">
            <a:normAutofit/>
          </a:bodyPr>
          <a:lstStyle>
            <a:lvl1pPr>
              <a:buNone/>
              <a:defRPr/>
            </a:lvl1pPr>
          </a:lstStyle>
          <a:p>
            <a:pPr lvl="0"/>
            <a:r>
              <a:rPr lang="en-US" noProof="0" dirty="0"/>
              <a:t>Click icon to add picture</a:t>
            </a:r>
            <a:endParaRPr noProof="0" dirty="0"/>
          </a:p>
        </p:txBody>
      </p:sp>
      <p:sp>
        <p:nvSpPr>
          <p:cNvPr id="13" name="Picture Placeholder 12"/>
          <p:cNvSpPr>
            <a:spLocks noGrp="1"/>
          </p:cNvSpPr>
          <p:nvPr>
            <p:ph type="pic" sz="quarter" idx="14"/>
          </p:nvPr>
        </p:nvSpPr>
        <p:spPr>
          <a:xfrm>
            <a:off x="4624388" y="2381663"/>
            <a:ext cx="2057400" cy="2039112"/>
          </a:xfrm>
        </p:spPr>
        <p:txBody>
          <a:bodyPr rtlCol="0">
            <a:normAutofit/>
          </a:bodyPr>
          <a:lstStyle>
            <a:lvl1pPr>
              <a:buNone/>
              <a:defRPr/>
            </a:lvl1pPr>
          </a:lstStyle>
          <a:p>
            <a:pPr lvl="0"/>
            <a:r>
              <a:rPr lang="en-US" noProof="0" dirty="0"/>
              <a:t>Click icon to add picture</a:t>
            </a:r>
            <a:endParaRPr noProof="0" dirty="0"/>
          </a:p>
        </p:txBody>
      </p:sp>
      <p:sp>
        <p:nvSpPr>
          <p:cNvPr id="14" name="Picture Placeholder 12"/>
          <p:cNvSpPr>
            <a:spLocks noGrp="1"/>
          </p:cNvSpPr>
          <p:nvPr>
            <p:ph type="pic" sz="quarter" idx="15"/>
          </p:nvPr>
        </p:nvSpPr>
        <p:spPr>
          <a:xfrm>
            <a:off x="6803136" y="2381662"/>
            <a:ext cx="2057400" cy="4187952"/>
          </a:xfrm>
        </p:spPr>
        <p:txBody>
          <a:bodyPr rtlCol="0">
            <a:normAutofit/>
          </a:bodyPr>
          <a:lstStyle>
            <a:lvl1pPr>
              <a:buNone/>
              <a:defRPr/>
            </a:lvl1pPr>
          </a:lstStyle>
          <a:p>
            <a:pPr lvl="0"/>
            <a:r>
              <a:rPr lang="en-US" noProof="0" dirty="0"/>
              <a:t>Click icon to add picture</a:t>
            </a:r>
            <a:endParaRPr noProof="0" dirty="0"/>
          </a:p>
        </p:txBody>
      </p:sp>
      <p:sp>
        <p:nvSpPr>
          <p:cNvPr id="11" name="Date Placeholder 4">
            <a:extLst>
              <a:ext uri="{FF2B5EF4-FFF2-40B4-BE49-F238E27FC236}">
                <a16:creationId xmlns:a16="http://schemas.microsoft.com/office/drawing/2014/main" id="{BB90F1D2-C5F2-AB4B-8632-C90E86579E57}"/>
              </a:ext>
            </a:extLst>
          </p:cNvPr>
          <p:cNvSpPr>
            <a:spLocks noGrp="1"/>
          </p:cNvSpPr>
          <p:nvPr>
            <p:ph type="dt" sz="half" idx="16"/>
          </p:nvPr>
        </p:nvSpPr>
        <p:spPr>
          <a:xfrm>
            <a:off x="3048000" y="6235700"/>
            <a:ext cx="1347788" cy="365125"/>
          </a:xfrm>
        </p:spPr>
        <p:txBody>
          <a:bodyPr/>
          <a:lstStyle>
            <a:lvl1pPr>
              <a:defRPr smtClean="0">
                <a:solidFill>
                  <a:schemeClr val="bg1"/>
                </a:solidFill>
              </a:defRPr>
            </a:lvl1pPr>
          </a:lstStyle>
          <a:p>
            <a:pPr>
              <a:defRPr/>
            </a:pPr>
            <a:fld id="{DD97265E-F9B5-5C46-9018-202D375FE044}" type="datetime1">
              <a:rPr lang="en-US"/>
              <a:pPr>
                <a:defRPr/>
              </a:pPr>
              <a:t>8/28/18</a:t>
            </a:fld>
            <a:endParaRPr lang="en-US"/>
          </a:p>
        </p:txBody>
      </p:sp>
      <p:sp>
        <p:nvSpPr>
          <p:cNvPr id="15" name="Footer Placeholder 5">
            <a:extLst>
              <a:ext uri="{FF2B5EF4-FFF2-40B4-BE49-F238E27FC236}">
                <a16:creationId xmlns:a16="http://schemas.microsoft.com/office/drawing/2014/main" id="{4BCC5CB6-52E3-CB4C-A414-B82AB2CA9306}"/>
              </a:ext>
            </a:extLst>
          </p:cNvPr>
          <p:cNvSpPr>
            <a:spLocks noGrp="1"/>
          </p:cNvSpPr>
          <p:nvPr>
            <p:ph type="ftr" sz="quarter" idx="17"/>
          </p:nvPr>
        </p:nvSpPr>
        <p:spPr>
          <a:xfrm>
            <a:off x="381000" y="6235700"/>
            <a:ext cx="2590800" cy="365125"/>
          </a:xfrm>
        </p:spPr>
        <p:txBody>
          <a:bodyPr/>
          <a:lstStyle>
            <a:lvl1pPr>
              <a:defRPr>
                <a:solidFill>
                  <a:schemeClr val="bg1"/>
                </a:solidFill>
              </a:defRPr>
            </a:lvl1pPr>
          </a:lstStyle>
          <a:p>
            <a:pPr>
              <a:defRPr/>
            </a:pPr>
            <a:endParaRPr lang="en-US"/>
          </a:p>
        </p:txBody>
      </p:sp>
      <p:sp>
        <p:nvSpPr>
          <p:cNvPr id="16" name="Slide Number Placeholder 6">
            <a:extLst>
              <a:ext uri="{FF2B5EF4-FFF2-40B4-BE49-F238E27FC236}">
                <a16:creationId xmlns:a16="http://schemas.microsoft.com/office/drawing/2014/main" id="{3CCB1F37-69BD-3F47-8F5F-9A56F489EA3F}"/>
              </a:ext>
            </a:extLst>
          </p:cNvPr>
          <p:cNvSpPr>
            <a:spLocks noGrp="1"/>
          </p:cNvSpPr>
          <p:nvPr>
            <p:ph type="sldNum" sz="quarter" idx="18"/>
          </p:nvPr>
        </p:nvSpPr>
        <p:spPr/>
        <p:txBody>
          <a:bodyPr/>
          <a:lstStyle>
            <a:lvl1pPr>
              <a:defRPr/>
            </a:lvl1pPr>
          </a:lstStyle>
          <a:p>
            <a:fld id="{D6704729-EAFE-B64C-867D-5A2586CB5F14}" type="slidenum">
              <a:rPr lang="en-US" altLang="en-US"/>
              <a:pPr/>
              <a:t>‹#›</a:t>
            </a:fld>
            <a:endParaRPr lang="en-US" altLang="en-US"/>
          </a:p>
        </p:txBody>
      </p:sp>
    </p:spTree>
    <p:extLst>
      <p:ext uri="{BB962C8B-B14F-4D97-AF65-F5344CB8AC3E}">
        <p14:creationId xmlns:p14="http://schemas.microsoft.com/office/powerpoint/2010/main" val="22842910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4C258CE-E274-8E4B-AAB2-D8148F797805}"/>
              </a:ext>
            </a:extLst>
          </p:cNvPr>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TextBox 7">
            <a:extLst>
              <a:ext uri="{FF2B5EF4-FFF2-40B4-BE49-F238E27FC236}">
                <a16:creationId xmlns:a16="http://schemas.microsoft.com/office/drawing/2014/main" id="{23468CF2-B694-864D-9041-F72028B614E4}"/>
              </a:ext>
            </a:extLst>
          </p:cNvPr>
          <p:cNvSpPr txBox="1">
            <a:spLocks noChangeArrowheads="1"/>
          </p:cNvSpPr>
          <p:nvPr/>
        </p:nvSpPr>
        <p:spPr bwMode="auto">
          <a:xfrm>
            <a:off x="4749800" y="3370263"/>
            <a:ext cx="2206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400" b="1">
                <a:solidFill>
                  <a:srgbClr val="C7EEEC"/>
                </a:solidFill>
              </a:rPr>
              <a:t>+ </a:t>
            </a: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365248"/>
            <a:ext cx="424011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noProof="0" dirty="0"/>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Picture Placeholder 12"/>
          <p:cNvSpPr>
            <a:spLocks noGrp="1"/>
          </p:cNvSpPr>
          <p:nvPr>
            <p:ph type="pic" sz="quarter" idx="13"/>
          </p:nvPr>
        </p:nvSpPr>
        <p:spPr>
          <a:xfrm>
            <a:off x="277905" y="228600"/>
            <a:ext cx="2057400" cy="2039112"/>
          </a:xfrm>
        </p:spPr>
        <p:txBody>
          <a:bodyPr rtlCol="0">
            <a:normAutofit/>
          </a:bodyPr>
          <a:lstStyle>
            <a:lvl1pPr>
              <a:buNone/>
              <a:defRPr/>
            </a:lvl1pPr>
          </a:lstStyle>
          <a:p>
            <a:pPr lvl="0"/>
            <a:r>
              <a:rPr lang="en-US" noProof="0" dirty="0"/>
              <a:t>Click icon to add picture</a:t>
            </a:r>
            <a:endParaRPr noProof="0" dirty="0"/>
          </a:p>
        </p:txBody>
      </p:sp>
      <p:sp>
        <p:nvSpPr>
          <p:cNvPr id="15" name="Picture Placeholder 12"/>
          <p:cNvSpPr>
            <a:spLocks noGrp="1"/>
          </p:cNvSpPr>
          <p:nvPr>
            <p:ph type="pic" sz="quarter" idx="14"/>
          </p:nvPr>
        </p:nvSpPr>
        <p:spPr>
          <a:xfrm>
            <a:off x="2460625" y="228600"/>
            <a:ext cx="2057400" cy="2039112"/>
          </a:xfrm>
        </p:spPr>
        <p:txBody>
          <a:bodyPr rtlCol="0">
            <a:normAutofit/>
          </a:bodyPr>
          <a:lstStyle>
            <a:lvl1pPr>
              <a:buNone/>
              <a:defRPr/>
            </a:lvl1pPr>
          </a:lstStyle>
          <a:p>
            <a:pPr lvl="0"/>
            <a:r>
              <a:rPr lang="en-US" noProof="0" dirty="0"/>
              <a:t>Click icon to add picture</a:t>
            </a:r>
            <a:endParaRPr noProof="0" dirty="0"/>
          </a:p>
        </p:txBody>
      </p:sp>
      <p:sp>
        <p:nvSpPr>
          <p:cNvPr id="9" name="Date Placeholder 4">
            <a:extLst>
              <a:ext uri="{FF2B5EF4-FFF2-40B4-BE49-F238E27FC236}">
                <a16:creationId xmlns:a16="http://schemas.microsoft.com/office/drawing/2014/main" id="{4AE958B5-F2A2-F84A-82BD-3C33EC924AD9}"/>
              </a:ext>
            </a:extLst>
          </p:cNvPr>
          <p:cNvSpPr>
            <a:spLocks noGrp="1"/>
          </p:cNvSpPr>
          <p:nvPr>
            <p:ph type="dt" sz="half" idx="15"/>
          </p:nvPr>
        </p:nvSpPr>
        <p:spPr>
          <a:xfrm>
            <a:off x="7391400" y="6423025"/>
            <a:ext cx="1536700" cy="365125"/>
          </a:xfrm>
        </p:spPr>
        <p:txBody>
          <a:bodyPr/>
          <a:lstStyle>
            <a:lvl1pPr>
              <a:defRPr smtClean="0"/>
            </a:lvl1pPr>
          </a:lstStyle>
          <a:p>
            <a:pPr>
              <a:defRPr/>
            </a:pPr>
            <a:fld id="{2FE48ADC-89E7-6C44-90A9-475AC62AA58C}" type="datetime1">
              <a:rPr lang="en-US"/>
              <a:pPr>
                <a:defRPr/>
              </a:pPr>
              <a:t>8/28/18</a:t>
            </a:fld>
            <a:endParaRPr lang="en-US"/>
          </a:p>
        </p:txBody>
      </p:sp>
      <p:sp>
        <p:nvSpPr>
          <p:cNvPr id="10" name="Footer Placeholder 5">
            <a:extLst>
              <a:ext uri="{FF2B5EF4-FFF2-40B4-BE49-F238E27FC236}">
                <a16:creationId xmlns:a16="http://schemas.microsoft.com/office/drawing/2014/main" id="{4A6EBB47-13C0-CE49-865F-A7B1C479331F}"/>
              </a:ext>
            </a:extLst>
          </p:cNvPr>
          <p:cNvSpPr>
            <a:spLocks noGrp="1"/>
          </p:cNvSpPr>
          <p:nvPr>
            <p:ph type="ftr" sz="quarter" idx="16"/>
          </p:nvPr>
        </p:nvSpPr>
        <p:spPr>
          <a:xfrm>
            <a:off x="4191000" y="6423025"/>
            <a:ext cx="3005138" cy="365125"/>
          </a:xfrm>
        </p:spPr>
        <p:txBody>
          <a:bodyPr/>
          <a:lstStyle>
            <a:lvl1pPr>
              <a:defRPr/>
            </a:lvl1pPr>
          </a:lstStyle>
          <a:p>
            <a:pPr>
              <a:defRPr/>
            </a:pPr>
            <a:endParaRPr lang="en-US"/>
          </a:p>
        </p:txBody>
      </p:sp>
      <p:sp>
        <p:nvSpPr>
          <p:cNvPr id="11" name="Slide Number Placeholder 6">
            <a:extLst>
              <a:ext uri="{FF2B5EF4-FFF2-40B4-BE49-F238E27FC236}">
                <a16:creationId xmlns:a16="http://schemas.microsoft.com/office/drawing/2014/main" id="{4F10B88A-63E2-2C48-993A-C414BFA2B911}"/>
              </a:ext>
            </a:extLst>
          </p:cNvPr>
          <p:cNvSpPr>
            <a:spLocks noGrp="1"/>
          </p:cNvSpPr>
          <p:nvPr>
            <p:ph type="sldNum" sz="quarter" idx="17"/>
          </p:nvPr>
        </p:nvSpPr>
        <p:spPr/>
        <p:txBody>
          <a:bodyPr/>
          <a:lstStyle>
            <a:lvl1pPr>
              <a:defRPr/>
            </a:lvl1pPr>
          </a:lstStyle>
          <a:p>
            <a:fld id="{C14465E9-256A-0D44-B9E3-AB6B57A5D938}" type="slidenum">
              <a:rPr lang="en-US" altLang="en-US"/>
              <a:pPr/>
              <a:t>‹#›</a:t>
            </a:fld>
            <a:endParaRPr lang="en-US" altLang="en-US"/>
          </a:p>
        </p:txBody>
      </p:sp>
    </p:spTree>
    <p:extLst>
      <p:ext uri="{BB962C8B-B14F-4D97-AF65-F5344CB8AC3E}">
        <p14:creationId xmlns:p14="http://schemas.microsoft.com/office/powerpoint/2010/main" val="12943282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49ABDD-F6C4-C646-A53C-F329093C190A}"/>
              </a:ext>
            </a:extLst>
          </p:cNvPr>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TextBox 7">
            <a:extLst>
              <a:ext uri="{FF2B5EF4-FFF2-40B4-BE49-F238E27FC236}">
                <a16:creationId xmlns:a16="http://schemas.microsoft.com/office/drawing/2014/main" id="{62CBC107-6DAB-D04F-9EB5-4F203C510C23}"/>
              </a:ext>
            </a:extLst>
          </p:cNvPr>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b="1">
                <a:solidFill>
                  <a:srgbClr val="C7EEEC"/>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Date Placeholder 3">
            <a:extLst>
              <a:ext uri="{FF2B5EF4-FFF2-40B4-BE49-F238E27FC236}">
                <a16:creationId xmlns:a16="http://schemas.microsoft.com/office/drawing/2014/main" id="{E79C6893-0EBB-C441-B514-687878B730E1}"/>
              </a:ext>
            </a:extLst>
          </p:cNvPr>
          <p:cNvSpPr>
            <a:spLocks noGrp="1"/>
          </p:cNvSpPr>
          <p:nvPr>
            <p:ph type="dt" sz="half" idx="10"/>
          </p:nvPr>
        </p:nvSpPr>
        <p:spPr/>
        <p:txBody>
          <a:bodyPr/>
          <a:lstStyle>
            <a:lvl1pPr>
              <a:defRPr smtClean="0"/>
            </a:lvl1pPr>
          </a:lstStyle>
          <a:p>
            <a:pPr>
              <a:defRPr/>
            </a:pPr>
            <a:fld id="{2041C14C-8AC4-854E-AA1B-C4F352BD84F4}" type="datetime1">
              <a:rPr lang="en-US"/>
              <a:pPr>
                <a:defRPr/>
              </a:pPr>
              <a:t>8/28/18</a:t>
            </a:fld>
            <a:endParaRPr lang="en-US"/>
          </a:p>
        </p:txBody>
      </p:sp>
      <p:sp>
        <p:nvSpPr>
          <p:cNvPr id="7" name="Footer Placeholder 4">
            <a:extLst>
              <a:ext uri="{FF2B5EF4-FFF2-40B4-BE49-F238E27FC236}">
                <a16:creationId xmlns:a16="http://schemas.microsoft.com/office/drawing/2014/main" id="{861D850A-C59B-CD4E-9432-DD90EAFAF8EE}"/>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D27A64CB-5FD8-7649-A96F-1F812F5BDF97}"/>
              </a:ext>
            </a:extLst>
          </p:cNvPr>
          <p:cNvSpPr>
            <a:spLocks noGrp="1"/>
          </p:cNvSpPr>
          <p:nvPr>
            <p:ph type="sldNum" sz="quarter" idx="12"/>
          </p:nvPr>
        </p:nvSpPr>
        <p:spPr/>
        <p:txBody>
          <a:bodyPr/>
          <a:lstStyle>
            <a:lvl1pPr>
              <a:defRPr/>
            </a:lvl1pPr>
          </a:lstStyle>
          <a:p>
            <a:fld id="{BA5F8170-474F-1846-BA75-FA92891759B5}" type="slidenum">
              <a:rPr lang="en-US" altLang="en-US"/>
              <a:pPr/>
              <a:t>‹#›</a:t>
            </a:fld>
            <a:endParaRPr lang="en-US" altLang="en-US"/>
          </a:p>
        </p:txBody>
      </p:sp>
    </p:spTree>
    <p:extLst>
      <p:ext uri="{BB962C8B-B14F-4D97-AF65-F5344CB8AC3E}">
        <p14:creationId xmlns:p14="http://schemas.microsoft.com/office/powerpoint/2010/main" val="328145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BC21E91-050A-B340-8AA8-24F1C756FA4E}"/>
              </a:ext>
            </a:extLst>
          </p:cNvPr>
          <p:cNvSpPr/>
          <p:nvPr/>
        </p:nvSpPr>
        <p:spPr>
          <a:xfrm>
            <a:off x="8210550" y="282575"/>
            <a:ext cx="64135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TextBox 7">
            <a:extLst>
              <a:ext uri="{FF2B5EF4-FFF2-40B4-BE49-F238E27FC236}">
                <a16:creationId xmlns:a16="http://schemas.microsoft.com/office/drawing/2014/main" id="{B46A2000-39FF-474A-9508-369D143C469F}"/>
              </a:ext>
            </a:extLst>
          </p:cNvPr>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b="1">
                <a:solidFill>
                  <a:srgbClr val="C7EEEC"/>
                </a:solidFill>
              </a:rPr>
              <a:t>+</a:t>
            </a:r>
          </a:p>
        </p:txBody>
      </p:sp>
      <p:sp>
        <p:nvSpPr>
          <p:cNvPr id="6" name="Rectangle 5">
            <a:extLst>
              <a:ext uri="{FF2B5EF4-FFF2-40B4-BE49-F238E27FC236}">
                <a16:creationId xmlns:a16="http://schemas.microsoft.com/office/drawing/2014/main" id="{E6DEBBC8-85A6-EA4E-9CA1-04749AFF7563}"/>
              </a:ext>
            </a:extLst>
          </p:cNvPr>
          <p:cNvSpPr/>
          <p:nvPr/>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3">
            <a:extLst>
              <a:ext uri="{FF2B5EF4-FFF2-40B4-BE49-F238E27FC236}">
                <a16:creationId xmlns:a16="http://schemas.microsoft.com/office/drawing/2014/main" id="{6DE4525A-7782-4849-8D3E-982A18F9A083}"/>
              </a:ext>
            </a:extLst>
          </p:cNvPr>
          <p:cNvSpPr>
            <a:spLocks noGrp="1"/>
          </p:cNvSpPr>
          <p:nvPr>
            <p:ph type="dt" sz="half" idx="10"/>
          </p:nvPr>
        </p:nvSpPr>
        <p:spPr/>
        <p:txBody>
          <a:bodyPr/>
          <a:lstStyle>
            <a:lvl1pPr>
              <a:defRPr smtClean="0"/>
            </a:lvl1pPr>
          </a:lstStyle>
          <a:p>
            <a:pPr>
              <a:defRPr/>
            </a:pPr>
            <a:fld id="{D5E86341-7834-A241-BFC2-6C15140DBF65}" type="datetime1">
              <a:rPr lang="en-US"/>
              <a:pPr>
                <a:defRPr/>
              </a:pPr>
              <a:t>8/28/18</a:t>
            </a:fld>
            <a:endParaRPr lang="en-US"/>
          </a:p>
        </p:txBody>
      </p:sp>
      <p:sp>
        <p:nvSpPr>
          <p:cNvPr id="8" name="Footer Placeholder 4">
            <a:extLst>
              <a:ext uri="{FF2B5EF4-FFF2-40B4-BE49-F238E27FC236}">
                <a16:creationId xmlns:a16="http://schemas.microsoft.com/office/drawing/2014/main" id="{8104248C-645A-0545-9C83-604051DEA22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494CA9E-160F-FD4B-A19E-A2FD0485FEAE}"/>
              </a:ext>
            </a:extLst>
          </p:cNvPr>
          <p:cNvSpPr>
            <a:spLocks noGrp="1"/>
          </p:cNvSpPr>
          <p:nvPr>
            <p:ph type="sldNum" sz="quarter" idx="12"/>
          </p:nvPr>
        </p:nvSpPr>
        <p:spPr/>
        <p:txBody>
          <a:bodyPr/>
          <a:lstStyle>
            <a:lvl1pPr>
              <a:defRPr/>
            </a:lvl1pPr>
          </a:lstStyle>
          <a:p>
            <a:fld id="{66851E28-DC2A-9243-9E4C-EE37312EFB8A}" type="slidenum">
              <a:rPr lang="en-US" altLang="en-US"/>
              <a:pPr/>
              <a:t>‹#›</a:t>
            </a:fld>
            <a:endParaRPr lang="en-US" altLang="en-US"/>
          </a:p>
        </p:txBody>
      </p:sp>
    </p:spTree>
    <p:extLst>
      <p:ext uri="{BB962C8B-B14F-4D97-AF65-F5344CB8AC3E}">
        <p14:creationId xmlns:p14="http://schemas.microsoft.com/office/powerpoint/2010/main" val="4491810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E0934C-5D7A-924C-BB83-AAA830CC57AF}"/>
              </a:ext>
            </a:extLst>
          </p:cNvPr>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TextBox 7">
            <a:extLst>
              <a:ext uri="{FF2B5EF4-FFF2-40B4-BE49-F238E27FC236}">
                <a16:creationId xmlns:a16="http://schemas.microsoft.com/office/drawing/2014/main" id="{524B605F-67BB-234B-8D4C-246764198834}"/>
              </a:ext>
            </a:extLst>
          </p:cNvPr>
          <p:cNvSpPr txBox="1">
            <a:spLocks noChangeArrowheads="1"/>
          </p:cNvSpPr>
          <p:nvPr/>
        </p:nvSpPr>
        <p:spPr bwMode="auto">
          <a:xfrm rot="16200000">
            <a:off x="8593932" y="561181"/>
            <a:ext cx="2603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b="1">
                <a:solidFill>
                  <a:srgbClr val="C7EEEC"/>
                </a:solidFill>
              </a:rPr>
              <a:t>+</a:t>
            </a:r>
          </a:p>
        </p:txBody>
      </p:sp>
      <p:sp>
        <p:nvSpPr>
          <p:cNvPr id="2" name="Vertical Title 1"/>
          <p:cNvSpPr>
            <a:spLocks noGrp="1"/>
          </p:cNvSpPr>
          <p:nvPr>
            <p:ph type="title" orient="vert"/>
          </p:nvPr>
        </p:nvSpPr>
        <p:spPr>
          <a:xfrm>
            <a:off x="7995772" y="954742"/>
            <a:ext cx="681318" cy="517142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Date Placeholder 3">
            <a:extLst>
              <a:ext uri="{FF2B5EF4-FFF2-40B4-BE49-F238E27FC236}">
                <a16:creationId xmlns:a16="http://schemas.microsoft.com/office/drawing/2014/main" id="{783CF7DA-4938-8C48-9AE4-CE9390261660}"/>
              </a:ext>
            </a:extLst>
          </p:cNvPr>
          <p:cNvSpPr>
            <a:spLocks noGrp="1"/>
          </p:cNvSpPr>
          <p:nvPr>
            <p:ph type="dt" sz="half" idx="10"/>
          </p:nvPr>
        </p:nvSpPr>
        <p:spPr/>
        <p:txBody>
          <a:bodyPr/>
          <a:lstStyle>
            <a:lvl1pPr>
              <a:defRPr smtClean="0"/>
            </a:lvl1pPr>
          </a:lstStyle>
          <a:p>
            <a:pPr>
              <a:defRPr/>
            </a:pPr>
            <a:fld id="{9CC63E67-98C9-7F47-8697-FC92762DBF5D}" type="datetime1">
              <a:rPr lang="en-US"/>
              <a:pPr>
                <a:defRPr/>
              </a:pPr>
              <a:t>8/28/18</a:t>
            </a:fld>
            <a:endParaRPr lang="en-US"/>
          </a:p>
        </p:txBody>
      </p:sp>
      <p:sp>
        <p:nvSpPr>
          <p:cNvPr id="7" name="Footer Placeholder 4">
            <a:extLst>
              <a:ext uri="{FF2B5EF4-FFF2-40B4-BE49-F238E27FC236}">
                <a16:creationId xmlns:a16="http://schemas.microsoft.com/office/drawing/2014/main" id="{EE48208F-778C-3B4F-AE49-FCAD5DCCD76E}"/>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8065C711-73A7-9041-83A0-78F0E1ED0A06}"/>
              </a:ext>
            </a:extLst>
          </p:cNvPr>
          <p:cNvSpPr>
            <a:spLocks noGrp="1"/>
          </p:cNvSpPr>
          <p:nvPr>
            <p:ph type="sldNum" sz="quarter" idx="12"/>
          </p:nvPr>
        </p:nvSpPr>
        <p:spPr/>
        <p:txBody>
          <a:bodyPr/>
          <a:lstStyle>
            <a:lvl1pPr>
              <a:defRPr/>
            </a:lvl1pPr>
          </a:lstStyle>
          <a:p>
            <a:fld id="{2938B0B5-6773-E841-BD36-C2EA9A2ED53D}" type="slidenum">
              <a:rPr lang="en-US" altLang="en-US"/>
              <a:pPr/>
              <a:t>‹#›</a:t>
            </a:fld>
            <a:endParaRPr lang="en-US" altLang="en-US"/>
          </a:p>
        </p:txBody>
      </p:sp>
    </p:spTree>
    <p:extLst>
      <p:ext uri="{BB962C8B-B14F-4D97-AF65-F5344CB8AC3E}">
        <p14:creationId xmlns:p14="http://schemas.microsoft.com/office/powerpoint/2010/main" val="502775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BADC6A6-4319-B843-B0EB-488BB8A66833}"/>
              </a:ext>
            </a:extLst>
          </p:cNvPr>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TextBox 7">
            <a:extLst>
              <a:ext uri="{FF2B5EF4-FFF2-40B4-BE49-F238E27FC236}">
                <a16:creationId xmlns:a16="http://schemas.microsoft.com/office/drawing/2014/main" id="{66B201B7-3DC1-C042-B741-68A184BF4395}"/>
              </a:ext>
            </a:extLst>
          </p:cNvPr>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b="1">
                <a:solidFill>
                  <a:srgbClr val="C7EEEC"/>
                </a:solidFill>
              </a:rPr>
              <a:t>+</a:t>
            </a:r>
          </a:p>
        </p:txBody>
      </p:sp>
      <p:sp>
        <p:nvSpPr>
          <p:cNvPr id="2" name="Title 1"/>
          <p:cNvSpPr>
            <a:spLocks noGrp="1"/>
          </p:cNvSpPr>
          <p:nvPr>
            <p:ph type="title"/>
          </p:nvPr>
        </p:nvSpPr>
        <p:spPr>
          <a:xfrm>
            <a:off x="498474" y="134471"/>
            <a:ext cx="7556313" cy="995082"/>
          </a:xfrm>
        </p:spPr>
        <p:txBody>
          <a:bodyPr anchor="b"/>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Text Placeholder 3"/>
          <p:cNvSpPr>
            <a:spLocks noGrp="1"/>
          </p:cNvSpPr>
          <p:nvPr>
            <p:ph type="body" sz="half" idx="2"/>
          </p:nvPr>
        </p:nvSpPr>
        <p:spPr>
          <a:xfrm>
            <a:off x="498518" y="1129553"/>
            <a:ext cx="7558960" cy="774700"/>
          </a:xfrm>
        </p:spPr>
        <p:txBody>
          <a:bodyPr rtlCol="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a:extLst>
              <a:ext uri="{FF2B5EF4-FFF2-40B4-BE49-F238E27FC236}">
                <a16:creationId xmlns:a16="http://schemas.microsoft.com/office/drawing/2014/main" id="{9A786017-C5A8-4040-81C3-CEA6DAABF9A0}"/>
              </a:ext>
            </a:extLst>
          </p:cNvPr>
          <p:cNvSpPr>
            <a:spLocks noGrp="1"/>
          </p:cNvSpPr>
          <p:nvPr>
            <p:ph type="dt" sz="half" idx="10"/>
          </p:nvPr>
        </p:nvSpPr>
        <p:spPr/>
        <p:txBody>
          <a:bodyPr/>
          <a:lstStyle>
            <a:lvl1pPr>
              <a:defRPr smtClean="0"/>
            </a:lvl1pPr>
          </a:lstStyle>
          <a:p>
            <a:pPr>
              <a:defRPr/>
            </a:pPr>
            <a:fld id="{D83846A5-B893-F444-8257-029710D5850E}" type="datetime1">
              <a:rPr lang="en-US"/>
              <a:pPr>
                <a:defRPr/>
              </a:pPr>
              <a:t>8/28/18</a:t>
            </a:fld>
            <a:endParaRPr lang="en-US"/>
          </a:p>
        </p:txBody>
      </p:sp>
      <p:sp>
        <p:nvSpPr>
          <p:cNvPr id="8" name="Footer Placeholder 4">
            <a:extLst>
              <a:ext uri="{FF2B5EF4-FFF2-40B4-BE49-F238E27FC236}">
                <a16:creationId xmlns:a16="http://schemas.microsoft.com/office/drawing/2014/main" id="{3D2D6A2E-9CE7-9840-8481-E4A1C539FA1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139C737-9008-A548-95A3-2F932CA70C27}"/>
              </a:ext>
            </a:extLst>
          </p:cNvPr>
          <p:cNvSpPr>
            <a:spLocks noGrp="1"/>
          </p:cNvSpPr>
          <p:nvPr>
            <p:ph type="sldNum" sz="quarter" idx="12"/>
          </p:nvPr>
        </p:nvSpPr>
        <p:spPr/>
        <p:txBody>
          <a:bodyPr/>
          <a:lstStyle>
            <a:lvl1pPr>
              <a:defRPr/>
            </a:lvl1pPr>
          </a:lstStyle>
          <a:p>
            <a:fld id="{3612E4C1-7232-9441-A7A2-C7A6E551F1A6}" type="slidenum">
              <a:rPr lang="en-US" altLang="en-US"/>
              <a:pPr/>
              <a:t>‹#›</a:t>
            </a:fld>
            <a:endParaRPr lang="en-US" altLang="en-US"/>
          </a:p>
        </p:txBody>
      </p:sp>
    </p:spTree>
    <p:extLst>
      <p:ext uri="{BB962C8B-B14F-4D97-AF65-F5344CB8AC3E}">
        <p14:creationId xmlns:p14="http://schemas.microsoft.com/office/powerpoint/2010/main" val="734060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F27E3DC-2768-7C49-A0A5-6793DCF3870C}"/>
              </a:ext>
            </a:extLst>
          </p:cNvPr>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a:extLst>
              <a:ext uri="{FF2B5EF4-FFF2-40B4-BE49-F238E27FC236}">
                <a16:creationId xmlns:a16="http://schemas.microsoft.com/office/drawing/2014/main" id="{FF82A9FA-0184-B24E-8AF6-7CDE18AB10D7}"/>
              </a:ext>
            </a:extLst>
          </p:cNvPr>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a:extLst>
              <a:ext uri="{FF2B5EF4-FFF2-40B4-BE49-F238E27FC236}">
                <a16:creationId xmlns:a16="http://schemas.microsoft.com/office/drawing/2014/main" id="{AA434BAF-326B-5141-9791-D8C15F92A237}"/>
              </a:ext>
            </a:extLst>
          </p:cNvPr>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a:extLst>
              <a:ext uri="{FF2B5EF4-FFF2-40B4-BE49-F238E27FC236}">
                <a16:creationId xmlns:a16="http://schemas.microsoft.com/office/drawing/2014/main" id="{A2449A2D-374B-D24C-8865-7392F2072195}"/>
              </a:ext>
            </a:extLst>
          </p:cNvPr>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5400" b="1">
                <a:solidFill>
                  <a:srgbClr val="C7EEEC"/>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dirty="0"/>
              <a:t>Click icon to add picture</a:t>
            </a:r>
            <a:endParaRPr noProof="0" dirty="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dirty="0"/>
              <a:t>Click icon to add picture</a:t>
            </a:r>
            <a:endParaRPr noProof="0" dirty="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a:r>
              <a:rPr lang="en-US"/>
              <a:t>Click to edit Master text styles</a:t>
            </a:r>
          </a:p>
        </p:txBody>
      </p:sp>
      <p:sp>
        <p:nvSpPr>
          <p:cNvPr id="11" name="Date Placeholder 3">
            <a:extLst>
              <a:ext uri="{FF2B5EF4-FFF2-40B4-BE49-F238E27FC236}">
                <a16:creationId xmlns:a16="http://schemas.microsoft.com/office/drawing/2014/main" id="{6D1FFE52-8E3C-344A-85A9-77037BE5EC17}"/>
              </a:ext>
            </a:extLst>
          </p:cNvPr>
          <p:cNvSpPr>
            <a:spLocks noGrp="1"/>
          </p:cNvSpPr>
          <p:nvPr>
            <p:ph type="dt" sz="half" idx="14"/>
          </p:nvPr>
        </p:nvSpPr>
        <p:spPr>
          <a:xfrm>
            <a:off x="4800600" y="6426200"/>
            <a:ext cx="1231900" cy="365125"/>
          </a:xfrm>
        </p:spPr>
        <p:txBody>
          <a:bodyPr/>
          <a:lstStyle>
            <a:lvl1pPr algn="l">
              <a:defRPr smtClean="0"/>
            </a:lvl1pPr>
          </a:lstStyle>
          <a:p>
            <a:pPr>
              <a:defRPr/>
            </a:pPr>
            <a:fld id="{9831E17C-FDDE-EA4A-A501-3278DF601E28}" type="datetime1">
              <a:rPr lang="en-US"/>
              <a:pPr>
                <a:defRPr/>
              </a:pPr>
              <a:t>8/28/18</a:t>
            </a:fld>
            <a:endParaRPr lang="en-US"/>
          </a:p>
        </p:txBody>
      </p:sp>
      <p:sp>
        <p:nvSpPr>
          <p:cNvPr id="12" name="Footer Placeholder 4">
            <a:extLst>
              <a:ext uri="{FF2B5EF4-FFF2-40B4-BE49-F238E27FC236}">
                <a16:creationId xmlns:a16="http://schemas.microsoft.com/office/drawing/2014/main" id="{2113C63F-3544-324F-8E50-E348493E2DA4}"/>
              </a:ext>
            </a:extLst>
          </p:cNvPr>
          <p:cNvSpPr>
            <a:spLocks noGrp="1"/>
          </p:cNvSpPr>
          <p:nvPr>
            <p:ph type="ftr" sz="quarter" idx="15"/>
          </p:nvPr>
        </p:nvSpPr>
        <p:spPr>
          <a:xfrm>
            <a:off x="6311900" y="6426200"/>
            <a:ext cx="2616200" cy="365125"/>
          </a:xfrm>
        </p:spPr>
        <p:txBody>
          <a:bodyPr/>
          <a:lstStyle>
            <a:lvl1pPr algn="r">
              <a:defRPr/>
            </a:lvl1pPr>
          </a:lstStyle>
          <a:p>
            <a:pPr>
              <a:defRPr/>
            </a:pPr>
            <a:endParaRPr lang="en-US"/>
          </a:p>
        </p:txBody>
      </p:sp>
    </p:spTree>
    <p:extLst>
      <p:ext uri="{BB962C8B-B14F-4D97-AF65-F5344CB8AC3E}">
        <p14:creationId xmlns:p14="http://schemas.microsoft.com/office/powerpoint/2010/main" val="3851410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DE291BA-A292-E844-894D-C6778B52B09E}"/>
              </a:ext>
            </a:extLst>
          </p:cNvPr>
          <p:cNvSpPr/>
          <p:nvPr/>
        </p:nvSpPr>
        <p:spPr>
          <a:xfrm>
            <a:off x="658813" y="228600"/>
            <a:ext cx="82010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TextBox 7">
            <a:extLst>
              <a:ext uri="{FF2B5EF4-FFF2-40B4-BE49-F238E27FC236}">
                <a16:creationId xmlns:a16="http://schemas.microsoft.com/office/drawing/2014/main" id="{53A9ABF4-E866-514B-A3AE-F5BEB54AE504}"/>
              </a:ext>
            </a:extLst>
          </p:cNvPr>
          <p:cNvSpPr txBox="1">
            <a:spLocks noChangeArrowheads="1"/>
          </p:cNvSpPr>
          <p:nvPr/>
        </p:nvSpPr>
        <p:spPr bwMode="auto">
          <a:xfrm>
            <a:off x="2003425" y="3111500"/>
            <a:ext cx="260350"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000" b="1">
                <a:solidFill>
                  <a:srgbClr val="C7EEEC"/>
                </a:solidFill>
              </a:rPr>
              <a:t>+</a:t>
            </a:r>
          </a:p>
        </p:txBody>
      </p:sp>
      <p:sp>
        <p:nvSpPr>
          <p:cNvPr id="6" name="Rectangle 5">
            <a:extLst>
              <a:ext uri="{FF2B5EF4-FFF2-40B4-BE49-F238E27FC236}">
                <a16:creationId xmlns:a16="http://schemas.microsoft.com/office/drawing/2014/main" id="{D2802F63-6242-B04C-91CF-96BBD197B811}"/>
              </a:ext>
            </a:extLst>
          </p:cNvPr>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a:xfrm>
            <a:off x="2286000" y="3124200"/>
            <a:ext cx="5638800" cy="1362075"/>
          </a:xfrm>
        </p:spPr>
        <p:txBody>
          <a:bodyPr anchor="b">
            <a:normAutofit/>
          </a:bodyPr>
          <a:lstStyle>
            <a:lvl1pPr algn="l">
              <a:defRPr sz="3200" b="0" cap="none"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2286000" y="4495800"/>
            <a:ext cx="5638800" cy="1500187"/>
          </a:xfrm>
        </p:spPr>
        <p:txBody>
          <a:bodyPr>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3551AE55-DE33-3F4B-AA95-FF50C18FF59B}"/>
              </a:ext>
            </a:extLst>
          </p:cNvPr>
          <p:cNvSpPr>
            <a:spLocks noGrp="1"/>
          </p:cNvSpPr>
          <p:nvPr>
            <p:ph type="dt" sz="half" idx="10"/>
          </p:nvPr>
        </p:nvSpPr>
        <p:spPr>
          <a:xfrm>
            <a:off x="658813" y="6248400"/>
            <a:ext cx="1474787" cy="365125"/>
          </a:xfrm>
        </p:spPr>
        <p:txBody>
          <a:bodyPr/>
          <a:lstStyle>
            <a:lvl1pPr algn="l">
              <a:defRPr smtClean="0">
                <a:solidFill>
                  <a:schemeClr val="bg1"/>
                </a:solidFill>
              </a:defRPr>
            </a:lvl1pPr>
          </a:lstStyle>
          <a:p>
            <a:pPr>
              <a:defRPr/>
            </a:pPr>
            <a:fld id="{DE18038E-BA4E-B94F-B0B6-3143AC45ED6B}" type="datetime1">
              <a:rPr lang="en-US"/>
              <a:pPr>
                <a:defRPr/>
              </a:pPr>
              <a:t>8/28/18</a:t>
            </a:fld>
            <a:endParaRPr lang="en-US"/>
          </a:p>
        </p:txBody>
      </p:sp>
      <p:sp>
        <p:nvSpPr>
          <p:cNvPr id="8" name="Footer Placeholder 4">
            <a:extLst>
              <a:ext uri="{FF2B5EF4-FFF2-40B4-BE49-F238E27FC236}">
                <a16:creationId xmlns:a16="http://schemas.microsoft.com/office/drawing/2014/main" id="{3B12CCDF-4650-4444-AEFE-A30C18CA2334}"/>
              </a:ext>
            </a:extLst>
          </p:cNvPr>
          <p:cNvSpPr>
            <a:spLocks noGrp="1"/>
          </p:cNvSpPr>
          <p:nvPr>
            <p:ph type="ftr" sz="quarter" idx="11"/>
          </p:nvPr>
        </p:nvSpPr>
        <p:spPr>
          <a:xfrm>
            <a:off x="2286000" y="6248400"/>
            <a:ext cx="5638800" cy="365125"/>
          </a:xfrm>
        </p:spPr>
        <p:txBody>
          <a:bodyPr/>
          <a:lstStyle>
            <a:lvl1pPr>
              <a:defRPr>
                <a:solidFill>
                  <a:schemeClr val="bg1"/>
                </a:solidFill>
              </a:defRPr>
            </a:lvl1pPr>
          </a:lstStyle>
          <a:p>
            <a:pPr>
              <a:defRPr/>
            </a:pPr>
            <a:endParaRPr lang="en-US"/>
          </a:p>
        </p:txBody>
      </p:sp>
      <p:sp>
        <p:nvSpPr>
          <p:cNvPr id="9" name="Slide Number Placeholder 5">
            <a:extLst>
              <a:ext uri="{FF2B5EF4-FFF2-40B4-BE49-F238E27FC236}">
                <a16:creationId xmlns:a16="http://schemas.microsoft.com/office/drawing/2014/main" id="{12B3CFD9-D55C-7B43-A4D4-BCC27660A883}"/>
              </a:ext>
            </a:extLst>
          </p:cNvPr>
          <p:cNvSpPr>
            <a:spLocks noGrp="1"/>
          </p:cNvSpPr>
          <p:nvPr>
            <p:ph type="sldNum" sz="quarter" idx="12"/>
          </p:nvPr>
        </p:nvSpPr>
        <p:spPr>
          <a:xfrm>
            <a:off x="8305800" y="6248400"/>
            <a:ext cx="554038" cy="365125"/>
          </a:xfrm>
        </p:spPr>
        <p:txBody>
          <a:bodyPr/>
          <a:lstStyle>
            <a:lvl1pPr>
              <a:defRPr/>
            </a:lvl1pPr>
          </a:lstStyle>
          <a:p>
            <a:fld id="{65C03D57-35DF-7548-86A6-25A8AC58486D}" type="slidenum">
              <a:rPr lang="en-US" altLang="en-US"/>
              <a:pPr/>
              <a:t>‹#›</a:t>
            </a:fld>
            <a:endParaRPr lang="en-US" altLang="en-US"/>
          </a:p>
        </p:txBody>
      </p:sp>
    </p:spTree>
    <p:extLst>
      <p:ext uri="{BB962C8B-B14F-4D97-AF65-F5344CB8AC3E}">
        <p14:creationId xmlns:p14="http://schemas.microsoft.com/office/powerpoint/2010/main" val="1616038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8022D06-1B41-F24F-9E72-B7AD3405A858}"/>
              </a:ext>
            </a:extLst>
          </p:cNvPr>
          <p:cNvSpPr/>
          <p:nvPr/>
        </p:nvSpPr>
        <p:spPr>
          <a:xfrm>
            <a:off x="8210550" y="282575"/>
            <a:ext cx="64135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Rectangle 5">
            <a:extLst>
              <a:ext uri="{FF2B5EF4-FFF2-40B4-BE49-F238E27FC236}">
                <a16:creationId xmlns:a16="http://schemas.microsoft.com/office/drawing/2014/main" id="{4A9AAB26-3C88-B94C-A36E-45491EE8540D}"/>
              </a:ext>
            </a:extLst>
          </p:cNvPr>
          <p:cNvSpPr/>
          <p:nvPr/>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TextBox 8">
            <a:extLst>
              <a:ext uri="{FF2B5EF4-FFF2-40B4-BE49-F238E27FC236}">
                <a16:creationId xmlns:a16="http://schemas.microsoft.com/office/drawing/2014/main" id="{52A480A0-EAC2-DD4C-81FF-A801FB5A8B6A}"/>
              </a:ext>
            </a:extLst>
          </p:cNvPr>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b="1">
                <a:solidFill>
                  <a:srgbClr val="C7EEEC"/>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Date Placeholder 4">
            <a:extLst>
              <a:ext uri="{FF2B5EF4-FFF2-40B4-BE49-F238E27FC236}">
                <a16:creationId xmlns:a16="http://schemas.microsoft.com/office/drawing/2014/main" id="{CFF6D559-73ED-ED4B-A145-1D2DD61346BC}"/>
              </a:ext>
            </a:extLst>
          </p:cNvPr>
          <p:cNvSpPr>
            <a:spLocks noGrp="1"/>
          </p:cNvSpPr>
          <p:nvPr>
            <p:ph type="dt" sz="half" idx="10"/>
          </p:nvPr>
        </p:nvSpPr>
        <p:spPr/>
        <p:txBody>
          <a:bodyPr/>
          <a:lstStyle>
            <a:lvl1pPr>
              <a:defRPr smtClean="0"/>
            </a:lvl1pPr>
          </a:lstStyle>
          <a:p>
            <a:pPr>
              <a:defRPr/>
            </a:pPr>
            <a:fld id="{39E93D23-A739-D244-A29E-A6F5755AD681}" type="datetime1">
              <a:rPr lang="en-US"/>
              <a:pPr>
                <a:defRPr/>
              </a:pPr>
              <a:t>8/28/18</a:t>
            </a:fld>
            <a:endParaRPr lang="en-US"/>
          </a:p>
        </p:txBody>
      </p:sp>
      <p:sp>
        <p:nvSpPr>
          <p:cNvPr id="9" name="Footer Placeholder 5">
            <a:extLst>
              <a:ext uri="{FF2B5EF4-FFF2-40B4-BE49-F238E27FC236}">
                <a16:creationId xmlns:a16="http://schemas.microsoft.com/office/drawing/2014/main" id="{52E88CEC-7668-DA4D-A35E-3497F19303FB}"/>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555E1B6F-22A9-124D-AACF-8A910715CE89}"/>
              </a:ext>
            </a:extLst>
          </p:cNvPr>
          <p:cNvSpPr>
            <a:spLocks noGrp="1"/>
          </p:cNvSpPr>
          <p:nvPr>
            <p:ph type="sldNum" sz="quarter" idx="12"/>
          </p:nvPr>
        </p:nvSpPr>
        <p:spPr/>
        <p:txBody>
          <a:bodyPr/>
          <a:lstStyle>
            <a:lvl1pPr>
              <a:defRPr/>
            </a:lvl1pPr>
          </a:lstStyle>
          <a:p>
            <a:fld id="{9DC0847B-D9B0-754E-B59B-4302BFEA70BA}" type="slidenum">
              <a:rPr lang="en-US" altLang="en-US"/>
              <a:pPr/>
              <a:t>‹#›</a:t>
            </a:fld>
            <a:endParaRPr lang="en-US" altLang="en-US"/>
          </a:p>
        </p:txBody>
      </p:sp>
    </p:spTree>
    <p:extLst>
      <p:ext uri="{BB962C8B-B14F-4D97-AF65-F5344CB8AC3E}">
        <p14:creationId xmlns:p14="http://schemas.microsoft.com/office/powerpoint/2010/main" val="269573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5E8F31E-8D08-204F-8C5C-90F87196C5B3}"/>
              </a:ext>
            </a:extLst>
          </p:cNvPr>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TextBox 7">
            <a:extLst>
              <a:ext uri="{FF2B5EF4-FFF2-40B4-BE49-F238E27FC236}">
                <a16:creationId xmlns:a16="http://schemas.microsoft.com/office/drawing/2014/main" id="{E1F51CD1-AB01-3E4B-9D5C-3B84FEDE9004}"/>
              </a:ext>
            </a:extLst>
          </p:cNvPr>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b="1">
                <a:solidFill>
                  <a:srgbClr val="C7EEEC"/>
                </a:solidFill>
              </a:rPr>
              <a:t>+</a:t>
            </a: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Date Placeholder 6">
            <a:extLst>
              <a:ext uri="{FF2B5EF4-FFF2-40B4-BE49-F238E27FC236}">
                <a16:creationId xmlns:a16="http://schemas.microsoft.com/office/drawing/2014/main" id="{3A44DA53-7532-BD4D-B480-807B86BA2DF1}"/>
              </a:ext>
            </a:extLst>
          </p:cNvPr>
          <p:cNvSpPr>
            <a:spLocks noGrp="1"/>
          </p:cNvSpPr>
          <p:nvPr>
            <p:ph type="dt" sz="half" idx="10"/>
          </p:nvPr>
        </p:nvSpPr>
        <p:spPr/>
        <p:txBody>
          <a:bodyPr/>
          <a:lstStyle>
            <a:lvl1pPr>
              <a:defRPr smtClean="0"/>
            </a:lvl1pPr>
          </a:lstStyle>
          <a:p>
            <a:pPr>
              <a:defRPr/>
            </a:pPr>
            <a:fld id="{240D173C-7D6A-254B-84F4-A657ED9403A1}" type="datetime1">
              <a:rPr lang="en-US"/>
              <a:pPr>
                <a:defRPr/>
              </a:pPr>
              <a:t>8/28/18</a:t>
            </a:fld>
            <a:endParaRPr lang="en-US"/>
          </a:p>
        </p:txBody>
      </p:sp>
      <p:sp>
        <p:nvSpPr>
          <p:cNvPr id="10" name="Footer Placeholder 7">
            <a:extLst>
              <a:ext uri="{FF2B5EF4-FFF2-40B4-BE49-F238E27FC236}">
                <a16:creationId xmlns:a16="http://schemas.microsoft.com/office/drawing/2014/main" id="{C0344DF8-D3D3-2F4E-920A-CF50FF81F172}"/>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8">
            <a:extLst>
              <a:ext uri="{FF2B5EF4-FFF2-40B4-BE49-F238E27FC236}">
                <a16:creationId xmlns:a16="http://schemas.microsoft.com/office/drawing/2014/main" id="{CFF0EDA4-7992-554B-9A08-CB8BC8FC39B0}"/>
              </a:ext>
            </a:extLst>
          </p:cNvPr>
          <p:cNvSpPr>
            <a:spLocks noGrp="1"/>
          </p:cNvSpPr>
          <p:nvPr>
            <p:ph type="sldNum" sz="quarter" idx="12"/>
          </p:nvPr>
        </p:nvSpPr>
        <p:spPr/>
        <p:txBody>
          <a:bodyPr/>
          <a:lstStyle>
            <a:lvl1pPr>
              <a:defRPr/>
            </a:lvl1pPr>
          </a:lstStyle>
          <a:p>
            <a:fld id="{E05D5070-2BB0-A94D-8CFF-505D0BA5EF51}" type="slidenum">
              <a:rPr lang="en-US" altLang="en-US"/>
              <a:pPr/>
              <a:t>‹#›</a:t>
            </a:fld>
            <a:endParaRPr lang="en-US" altLang="en-US"/>
          </a:p>
        </p:txBody>
      </p:sp>
    </p:spTree>
    <p:extLst>
      <p:ext uri="{BB962C8B-B14F-4D97-AF65-F5344CB8AC3E}">
        <p14:creationId xmlns:p14="http://schemas.microsoft.com/office/powerpoint/2010/main" val="3748498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6F787B23-EABA-B346-ABF3-8F30A26C23FD}"/>
              </a:ext>
            </a:extLst>
          </p:cNvPr>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b="1">
                <a:solidFill>
                  <a:srgbClr val="C7EEEC"/>
                </a:solidFill>
              </a:rPr>
              <a:t>+</a:t>
            </a:r>
          </a:p>
        </p:txBody>
      </p:sp>
      <p:sp>
        <p:nvSpPr>
          <p:cNvPr id="6" name="Rectangle 5">
            <a:extLst>
              <a:ext uri="{FF2B5EF4-FFF2-40B4-BE49-F238E27FC236}">
                <a16:creationId xmlns:a16="http://schemas.microsoft.com/office/drawing/2014/main" id="{31145951-FEED-7240-AA85-E28464CB7F9C}"/>
              </a:ext>
            </a:extLst>
          </p:cNvPr>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4">
            <a:extLst>
              <a:ext uri="{FF2B5EF4-FFF2-40B4-BE49-F238E27FC236}">
                <a16:creationId xmlns:a16="http://schemas.microsoft.com/office/drawing/2014/main" id="{C109FE5D-8619-0C45-B3A3-E72CF743BC72}"/>
              </a:ext>
            </a:extLst>
          </p:cNvPr>
          <p:cNvSpPr>
            <a:spLocks noGrp="1"/>
          </p:cNvSpPr>
          <p:nvPr>
            <p:ph type="dt" sz="half" idx="15"/>
          </p:nvPr>
        </p:nvSpPr>
        <p:spPr/>
        <p:txBody>
          <a:bodyPr/>
          <a:lstStyle>
            <a:lvl1pPr>
              <a:defRPr smtClean="0"/>
            </a:lvl1pPr>
          </a:lstStyle>
          <a:p>
            <a:pPr>
              <a:defRPr/>
            </a:pPr>
            <a:fld id="{A5CBD318-E128-E94A-84C4-E6D5814D824F}" type="datetime1">
              <a:rPr lang="en-US"/>
              <a:pPr>
                <a:defRPr/>
              </a:pPr>
              <a:t>8/28/18</a:t>
            </a:fld>
            <a:endParaRPr lang="en-US"/>
          </a:p>
        </p:txBody>
      </p:sp>
      <p:sp>
        <p:nvSpPr>
          <p:cNvPr id="8" name="Footer Placeholder 5">
            <a:extLst>
              <a:ext uri="{FF2B5EF4-FFF2-40B4-BE49-F238E27FC236}">
                <a16:creationId xmlns:a16="http://schemas.microsoft.com/office/drawing/2014/main" id="{B2984122-7F24-9D43-99A8-38743057F0B5}"/>
              </a:ext>
            </a:extLst>
          </p:cNvPr>
          <p:cNvSpPr>
            <a:spLocks noGrp="1"/>
          </p:cNvSpPr>
          <p:nvPr>
            <p:ph type="ftr" sz="quarter" idx="16"/>
          </p:nvPr>
        </p:nvSpPr>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id="{095114F1-B243-8C44-B517-B73755B4C04E}"/>
              </a:ext>
            </a:extLst>
          </p:cNvPr>
          <p:cNvSpPr>
            <a:spLocks noGrp="1"/>
          </p:cNvSpPr>
          <p:nvPr>
            <p:ph type="sldNum" sz="quarter" idx="17"/>
          </p:nvPr>
        </p:nvSpPr>
        <p:spPr/>
        <p:txBody>
          <a:bodyPr/>
          <a:lstStyle>
            <a:lvl1pPr>
              <a:defRPr/>
            </a:lvl1pPr>
          </a:lstStyle>
          <a:p>
            <a:fld id="{87AD0403-4900-0047-A1E7-AFFD2C4E5AF6}" type="slidenum">
              <a:rPr lang="en-US" altLang="en-US"/>
              <a:pPr/>
              <a:t>‹#›</a:t>
            </a:fld>
            <a:endParaRPr lang="en-US" altLang="en-US"/>
          </a:p>
        </p:txBody>
      </p:sp>
    </p:spTree>
    <p:extLst>
      <p:ext uri="{BB962C8B-B14F-4D97-AF65-F5344CB8AC3E}">
        <p14:creationId xmlns:p14="http://schemas.microsoft.com/office/powerpoint/2010/main" val="83162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4EE11B-7ACB-8B48-BAF1-7BAE6E6FC749}"/>
              </a:ext>
            </a:extLst>
          </p:cNvPr>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TextBox 7">
            <a:extLst>
              <a:ext uri="{FF2B5EF4-FFF2-40B4-BE49-F238E27FC236}">
                <a16:creationId xmlns:a16="http://schemas.microsoft.com/office/drawing/2014/main" id="{34D1E518-FB8E-E741-971A-CCD4F2A8CBD1}"/>
              </a:ext>
            </a:extLst>
          </p:cNvPr>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b="1">
                <a:solidFill>
                  <a:srgbClr val="C7EEEC"/>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Date Placeholder 4">
            <a:extLst>
              <a:ext uri="{FF2B5EF4-FFF2-40B4-BE49-F238E27FC236}">
                <a16:creationId xmlns:a16="http://schemas.microsoft.com/office/drawing/2014/main" id="{5449079A-76D3-074A-BBA3-D5961520F4F5}"/>
              </a:ext>
            </a:extLst>
          </p:cNvPr>
          <p:cNvSpPr>
            <a:spLocks noGrp="1"/>
          </p:cNvSpPr>
          <p:nvPr>
            <p:ph type="dt" sz="half" idx="17"/>
          </p:nvPr>
        </p:nvSpPr>
        <p:spPr/>
        <p:txBody>
          <a:bodyPr/>
          <a:lstStyle>
            <a:lvl1pPr>
              <a:defRPr smtClean="0"/>
            </a:lvl1pPr>
          </a:lstStyle>
          <a:p>
            <a:pPr>
              <a:defRPr/>
            </a:pPr>
            <a:fld id="{8EC4856F-BE95-B94B-9E7A-8FF76A8197E4}" type="datetime1">
              <a:rPr lang="en-US"/>
              <a:pPr>
                <a:defRPr/>
              </a:pPr>
              <a:t>8/28/18</a:t>
            </a:fld>
            <a:endParaRPr lang="en-US"/>
          </a:p>
        </p:txBody>
      </p:sp>
      <p:sp>
        <p:nvSpPr>
          <p:cNvPr id="9" name="Footer Placeholder 5">
            <a:extLst>
              <a:ext uri="{FF2B5EF4-FFF2-40B4-BE49-F238E27FC236}">
                <a16:creationId xmlns:a16="http://schemas.microsoft.com/office/drawing/2014/main" id="{2F87C030-6725-F54B-9BF9-A184F97F15D5}"/>
              </a:ext>
            </a:extLst>
          </p:cNvPr>
          <p:cNvSpPr>
            <a:spLocks noGrp="1"/>
          </p:cNvSpPr>
          <p:nvPr>
            <p:ph type="ftr" sz="quarter" idx="18"/>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BF9492E2-4F35-4D4E-8747-03CD6FB7986F}"/>
              </a:ext>
            </a:extLst>
          </p:cNvPr>
          <p:cNvSpPr>
            <a:spLocks noGrp="1"/>
          </p:cNvSpPr>
          <p:nvPr>
            <p:ph type="sldNum" sz="quarter" idx="19"/>
          </p:nvPr>
        </p:nvSpPr>
        <p:spPr/>
        <p:txBody>
          <a:bodyPr/>
          <a:lstStyle>
            <a:lvl1pPr>
              <a:defRPr/>
            </a:lvl1pPr>
          </a:lstStyle>
          <a:p>
            <a:fld id="{44EC8E53-3A0D-D24D-8078-4A742D2C6902}" type="slidenum">
              <a:rPr lang="en-US" altLang="en-US"/>
              <a:pPr/>
              <a:t>‹#›</a:t>
            </a:fld>
            <a:endParaRPr lang="en-US" altLang="en-US"/>
          </a:p>
        </p:txBody>
      </p:sp>
    </p:spTree>
    <p:extLst>
      <p:ext uri="{BB962C8B-B14F-4D97-AF65-F5344CB8AC3E}">
        <p14:creationId xmlns:p14="http://schemas.microsoft.com/office/powerpoint/2010/main" val="3642537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014ABE2-EFBD-DE43-8E38-DBC0EDBB61CA}"/>
              </a:ext>
            </a:extLst>
          </p:cNvPr>
          <p:cNvSpPr>
            <a:spLocks noGrp="1"/>
          </p:cNvSpPr>
          <p:nvPr>
            <p:ph type="title"/>
          </p:nvPr>
        </p:nvSpPr>
        <p:spPr bwMode="auto">
          <a:xfrm>
            <a:off x="498475" y="484188"/>
            <a:ext cx="755650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12728893-28EB-1F4F-B3D0-69F31E290F0C}"/>
              </a:ext>
            </a:extLst>
          </p:cNvPr>
          <p:cNvSpPr>
            <a:spLocks noGrp="1"/>
          </p:cNvSpPr>
          <p:nvPr>
            <p:ph type="body" idx="1"/>
          </p:nvPr>
        </p:nvSpPr>
        <p:spPr bwMode="auto">
          <a:xfrm>
            <a:off x="498475" y="1981200"/>
            <a:ext cx="75565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5A7AF86-CABF-3849-B2B5-7B47E1B2F770}"/>
              </a:ext>
            </a:extLst>
          </p:cNvPr>
          <p:cNvSpPr>
            <a:spLocks noGrp="1"/>
          </p:cNvSpPr>
          <p:nvPr>
            <p:ph type="dt" sz="half" idx="2"/>
          </p:nvPr>
        </p:nvSpPr>
        <p:spPr>
          <a:xfrm>
            <a:off x="6794500" y="642302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100" smtClean="0">
                <a:solidFill>
                  <a:srgbClr val="595959"/>
                </a:solidFill>
                <a:latin typeface="Arial" charset="0"/>
                <a:ea typeface="ＭＳ Ｐゴシック" pitchFamily="-111" charset="-128"/>
              </a:defRPr>
            </a:lvl1pPr>
          </a:lstStyle>
          <a:p>
            <a:pPr>
              <a:defRPr/>
            </a:pPr>
            <a:fld id="{E9A6198C-ABC2-C548-AF4D-40ACDC745DD9}" type="datetime1">
              <a:rPr lang="en-US"/>
              <a:pPr>
                <a:defRPr/>
              </a:pPr>
              <a:t>8/28/18</a:t>
            </a:fld>
            <a:endParaRPr lang="en-US"/>
          </a:p>
        </p:txBody>
      </p:sp>
      <p:sp>
        <p:nvSpPr>
          <p:cNvPr id="5" name="Footer Placeholder 4">
            <a:extLst>
              <a:ext uri="{FF2B5EF4-FFF2-40B4-BE49-F238E27FC236}">
                <a16:creationId xmlns:a16="http://schemas.microsoft.com/office/drawing/2014/main" id="{07F49582-6724-694A-A312-D4C72C30F388}"/>
              </a:ext>
            </a:extLst>
          </p:cNvPr>
          <p:cNvSpPr>
            <a:spLocks noGrp="1"/>
          </p:cNvSpPr>
          <p:nvPr>
            <p:ph type="ftr" sz="quarter" idx="3"/>
          </p:nvPr>
        </p:nvSpPr>
        <p:spPr>
          <a:xfrm>
            <a:off x="201613" y="6423025"/>
            <a:ext cx="6122987" cy="365125"/>
          </a:xfrm>
          <a:prstGeom prst="rect">
            <a:avLst/>
          </a:prstGeom>
        </p:spPr>
        <p:txBody>
          <a:bodyPr vert="horz" lIns="91440" tIns="45720" rIns="91440" bIns="45720" rtlCol="0" anchor="ctr"/>
          <a:lstStyle>
            <a:lvl1pPr algn="l" fontAlgn="auto">
              <a:spcBef>
                <a:spcPts val="0"/>
              </a:spcBef>
              <a:spcAft>
                <a:spcPts val="0"/>
              </a:spcAft>
              <a:defRPr sz="1100">
                <a:solidFill>
                  <a:schemeClr val="tx1">
                    <a:lumMod val="65000"/>
                    <a:lumOff val="3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5B2AE40E-32A4-4A45-A552-83C160A41A65}"/>
              </a:ext>
            </a:extLst>
          </p:cNvPr>
          <p:cNvSpPr>
            <a:spLocks noGrp="1"/>
          </p:cNvSpPr>
          <p:nvPr>
            <p:ph type="sldNum" sz="quarter" idx="4"/>
          </p:nvPr>
        </p:nvSpPr>
        <p:spPr>
          <a:xfrm>
            <a:off x="8305800" y="242888"/>
            <a:ext cx="554038" cy="365125"/>
          </a:xfrm>
          <a:prstGeom prst="rect">
            <a:avLst/>
          </a:prstGeom>
        </p:spPr>
        <p:txBody>
          <a:bodyPr vert="horz" wrap="square" lIns="91440" tIns="45720" rIns="91440" bIns="45720" numCol="1" anchor="ctr" anchorCtr="0" compatLnSpc="1">
            <a:prstTxWarp prst="textNoShape">
              <a:avLst/>
            </a:prstTxWarp>
          </a:bodyPr>
          <a:lstStyle>
            <a:lvl1pPr algn="r">
              <a:defRPr sz="1400">
                <a:solidFill>
                  <a:schemeClr val="bg1"/>
                </a:solidFill>
              </a:defRPr>
            </a:lvl1pPr>
          </a:lstStyle>
          <a:p>
            <a:fld id="{BE4EDAA2-70A3-FC42-B814-3ECBBB146A8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701" r:id="rId1"/>
    <p:sldLayoutId id="2147484702" r:id="rId2"/>
    <p:sldLayoutId id="2147484703" r:id="rId3"/>
    <p:sldLayoutId id="2147484704" r:id="rId4"/>
    <p:sldLayoutId id="2147484705" r:id="rId5"/>
    <p:sldLayoutId id="2147484706" r:id="rId6"/>
    <p:sldLayoutId id="2147484707" r:id="rId7"/>
    <p:sldLayoutId id="2147484708" r:id="rId8"/>
    <p:sldLayoutId id="2147484709" r:id="rId9"/>
    <p:sldLayoutId id="2147484710" r:id="rId10"/>
    <p:sldLayoutId id="2147484711" r:id="rId11"/>
    <p:sldLayoutId id="2147484712" r:id="rId12"/>
    <p:sldLayoutId id="2147484713" r:id="rId13"/>
    <p:sldLayoutId id="2147484714" r:id="rId14"/>
    <p:sldLayoutId id="2147484715" r:id="rId15"/>
    <p:sldLayoutId id="2147484716" r:id="rId16"/>
    <p:sldLayoutId id="2147484717" r:id="rId17"/>
    <p:sldLayoutId id="2147484718" r:id="rId18"/>
    <p:sldLayoutId id="2147484719" r:id="rId19"/>
    <p:sldLayoutId id="2147484720" r:id="rId20"/>
  </p:sldLayoutIdLst>
  <p:txStyles>
    <p:titleStyle>
      <a:lvl1pPr algn="l" rtl="0" eaLnBrk="0" fontAlgn="base" hangingPunct="0">
        <a:spcBef>
          <a:spcPct val="0"/>
        </a:spcBef>
        <a:spcAft>
          <a:spcPct val="0"/>
        </a:spcAft>
        <a:defRPr sz="3600" kern="1200">
          <a:solidFill>
            <a:schemeClr val="accent1"/>
          </a:solidFill>
          <a:latin typeface="+mj-lt"/>
          <a:ea typeface="ＭＳ Ｐゴシック" charset="-128"/>
          <a:cs typeface="ＭＳ Ｐゴシック" charset="-128"/>
        </a:defRPr>
      </a:lvl1pPr>
      <a:lvl2pPr algn="l" rtl="0" eaLnBrk="0" fontAlgn="base" hangingPunct="0">
        <a:spcBef>
          <a:spcPct val="0"/>
        </a:spcBef>
        <a:spcAft>
          <a:spcPct val="0"/>
        </a:spcAft>
        <a:defRPr sz="3600">
          <a:solidFill>
            <a:schemeClr val="accent1"/>
          </a:solidFill>
          <a:latin typeface="Arial" charset="0"/>
          <a:ea typeface="ＭＳ Ｐゴシック" charset="-128"/>
          <a:cs typeface="ＭＳ Ｐゴシック" charset="-128"/>
        </a:defRPr>
      </a:lvl2pPr>
      <a:lvl3pPr algn="l" rtl="0" eaLnBrk="0" fontAlgn="base" hangingPunct="0">
        <a:spcBef>
          <a:spcPct val="0"/>
        </a:spcBef>
        <a:spcAft>
          <a:spcPct val="0"/>
        </a:spcAft>
        <a:defRPr sz="3600">
          <a:solidFill>
            <a:schemeClr val="accent1"/>
          </a:solidFill>
          <a:latin typeface="Arial" charset="0"/>
          <a:ea typeface="ＭＳ Ｐゴシック" charset="-128"/>
          <a:cs typeface="ＭＳ Ｐゴシック" charset="-128"/>
        </a:defRPr>
      </a:lvl3pPr>
      <a:lvl4pPr algn="l" rtl="0" eaLnBrk="0" fontAlgn="base" hangingPunct="0">
        <a:spcBef>
          <a:spcPct val="0"/>
        </a:spcBef>
        <a:spcAft>
          <a:spcPct val="0"/>
        </a:spcAft>
        <a:defRPr sz="3600">
          <a:solidFill>
            <a:schemeClr val="accent1"/>
          </a:solidFill>
          <a:latin typeface="Arial" charset="0"/>
          <a:ea typeface="ＭＳ Ｐゴシック" charset="-128"/>
          <a:cs typeface="ＭＳ Ｐゴシック" charset="-128"/>
        </a:defRPr>
      </a:lvl4pPr>
      <a:lvl5pPr algn="l" rtl="0" eaLnBrk="0" fontAlgn="base" hangingPunct="0">
        <a:spcBef>
          <a:spcPct val="0"/>
        </a:spcBef>
        <a:spcAft>
          <a:spcPct val="0"/>
        </a:spcAft>
        <a:defRPr sz="3600">
          <a:solidFill>
            <a:schemeClr val="accent1"/>
          </a:solidFill>
          <a:latin typeface="Arial" charset="0"/>
          <a:ea typeface="ＭＳ Ｐゴシック" charset="-128"/>
          <a:cs typeface="ＭＳ Ｐゴシック" charset="-128"/>
        </a:defRPr>
      </a:lvl5pPr>
      <a:lvl6pPr marL="457200" algn="l" rtl="0" fontAlgn="base">
        <a:spcBef>
          <a:spcPct val="0"/>
        </a:spcBef>
        <a:spcAft>
          <a:spcPct val="0"/>
        </a:spcAft>
        <a:defRPr sz="3600">
          <a:solidFill>
            <a:schemeClr val="accent1"/>
          </a:solidFill>
          <a:latin typeface="Rockwell" charset="0"/>
          <a:ea typeface="ＭＳ Ｐゴシック" charset="-128"/>
          <a:cs typeface="ＭＳ Ｐゴシック" charset="-128"/>
        </a:defRPr>
      </a:lvl6pPr>
      <a:lvl7pPr marL="914400" algn="l" rtl="0" fontAlgn="base">
        <a:spcBef>
          <a:spcPct val="0"/>
        </a:spcBef>
        <a:spcAft>
          <a:spcPct val="0"/>
        </a:spcAft>
        <a:defRPr sz="3600">
          <a:solidFill>
            <a:schemeClr val="accent1"/>
          </a:solidFill>
          <a:latin typeface="Rockwell" charset="0"/>
          <a:ea typeface="ＭＳ Ｐゴシック" charset="-128"/>
          <a:cs typeface="ＭＳ Ｐゴシック" charset="-128"/>
        </a:defRPr>
      </a:lvl7pPr>
      <a:lvl8pPr marL="1371600" algn="l" rtl="0" fontAlgn="base">
        <a:spcBef>
          <a:spcPct val="0"/>
        </a:spcBef>
        <a:spcAft>
          <a:spcPct val="0"/>
        </a:spcAft>
        <a:defRPr sz="3600">
          <a:solidFill>
            <a:schemeClr val="accent1"/>
          </a:solidFill>
          <a:latin typeface="Rockwell" charset="0"/>
          <a:ea typeface="ＭＳ Ｐゴシック" charset="-128"/>
          <a:cs typeface="ＭＳ Ｐゴシック" charset="-128"/>
        </a:defRPr>
      </a:lvl8pPr>
      <a:lvl9pPr marL="1828800" algn="l" rtl="0" fontAlgn="base">
        <a:spcBef>
          <a:spcPct val="0"/>
        </a:spcBef>
        <a:spcAft>
          <a:spcPct val="0"/>
        </a:spcAft>
        <a:defRPr sz="3600">
          <a:solidFill>
            <a:schemeClr val="accent1"/>
          </a:solidFill>
          <a:latin typeface="Rockwell" charset="0"/>
          <a:ea typeface="ＭＳ Ｐゴシック" charset="-128"/>
          <a:cs typeface="ＭＳ Ｐゴシック" charset="-128"/>
        </a:defRPr>
      </a:lvl9pPr>
    </p:titleStyle>
    <p:bodyStyle>
      <a:lvl1pPr marL="228600" indent="-228600" algn="l" rtl="0" eaLnBrk="0" fontAlgn="base" hangingPunct="0">
        <a:spcBef>
          <a:spcPts val="2000"/>
        </a:spcBef>
        <a:spcAft>
          <a:spcPct val="0"/>
        </a:spcAft>
        <a:buClr>
          <a:schemeClr val="accent1"/>
        </a:buClr>
        <a:buSzPct val="75000"/>
        <a:buFont typeface="Wingdings" pitchFamily="2" charset="2"/>
        <a:buChar char="n"/>
        <a:defRPr sz="2000" kern="1200">
          <a:solidFill>
            <a:srgbClr val="595959"/>
          </a:solidFill>
          <a:latin typeface="+mn-lt"/>
          <a:ea typeface="ＭＳ Ｐゴシック" charset="-128"/>
          <a:cs typeface="ＭＳ Ｐゴシック" charset="-128"/>
        </a:defRPr>
      </a:lvl1pPr>
      <a:lvl2pPr marL="457200" indent="-228600" algn="l" rtl="0" eaLnBrk="0" fontAlgn="base" hangingPunct="0">
        <a:spcBef>
          <a:spcPts val="600"/>
        </a:spcBef>
        <a:spcAft>
          <a:spcPct val="0"/>
        </a:spcAft>
        <a:buClr>
          <a:srgbClr val="C7EEEC"/>
        </a:buClr>
        <a:buSzPct val="75000"/>
        <a:buFont typeface="Wingdings" pitchFamily="2" charset="2"/>
        <a:buChar char="n"/>
        <a:defRPr kern="1200">
          <a:solidFill>
            <a:srgbClr val="595959"/>
          </a:solidFill>
          <a:latin typeface="+mn-lt"/>
          <a:ea typeface="ＭＳ Ｐゴシック" charset="-128"/>
          <a:cs typeface="+mn-cs"/>
        </a:defRPr>
      </a:lvl2pPr>
      <a:lvl3pPr marL="6858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mn-lt"/>
          <a:ea typeface="ＭＳ Ｐゴシック" charset="-128"/>
          <a:cs typeface="+mn-cs"/>
        </a:defRPr>
      </a:lvl3pPr>
      <a:lvl4pPr marL="914400" indent="-228600" algn="l" rtl="0" eaLnBrk="0" fontAlgn="base" hangingPunct="0">
        <a:spcBef>
          <a:spcPts val="600"/>
        </a:spcBef>
        <a:spcAft>
          <a:spcPct val="0"/>
        </a:spcAft>
        <a:buClr>
          <a:srgbClr val="C7EEEC"/>
        </a:buClr>
        <a:buSzPct val="75000"/>
        <a:buFont typeface="Wingdings" pitchFamily="2" charset="2"/>
        <a:buChar char="n"/>
        <a:defRPr kern="1200">
          <a:solidFill>
            <a:srgbClr val="595959"/>
          </a:solidFill>
          <a:latin typeface="+mn-lt"/>
          <a:ea typeface="ＭＳ Ｐゴシック" charset="-128"/>
          <a:cs typeface="+mn-cs"/>
        </a:defRPr>
      </a:lvl4pPr>
      <a:lvl5pPr marL="11430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ubtitle 123">
            <a:extLst>
              <a:ext uri="{FF2B5EF4-FFF2-40B4-BE49-F238E27FC236}">
                <a16:creationId xmlns:a16="http://schemas.microsoft.com/office/drawing/2014/main" id="{EDEE620B-6470-CE46-878B-4A53922635B0}"/>
              </a:ext>
            </a:extLst>
          </p:cNvPr>
          <p:cNvSpPr>
            <a:spLocks noGrp="1"/>
          </p:cNvSpPr>
          <p:nvPr>
            <p:ph type="subTitle" idx="1"/>
          </p:nvPr>
        </p:nvSpPr>
        <p:spPr>
          <a:xfrm>
            <a:off x="3108325" y="5937250"/>
            <a:ext cx="5730875" cy="749300"/>
          </a:xfrm>
        </p:spPr>
        <p:txBody>
          <a:bodyPr/>
          <a:lstStyle/>
          <a:p>
            <a:pPr algn="r" eaLnBrk="1" hangingPunct="1"/>
            <a:r>
              <a:rPr lang="en-US" altLang="en-US" sz="1800" b="1">
                <a:solidFill>
                  <a:schemeClr val="tx2"/>
                </a:solidFill>
                <a:ea typeface="ＭＳ Ｐゴシック" panose="020B0600070205080204" pitchFamily="34" charset="-128"/>
              </a:rPr>
              <a:t>The Practice of Statistics, 4</a:t>
            </a:r>
            <a:r>
              <a:rPr lang="en-US" altLang="en-US" sz="1800" b="1" baseline="30000">
                <a:solidFill>
                  <a:schemeClr val="tx2"/>
                </a:solidFill>
                <a:ea typeface="ＭＳ Ｐゴシック" panose="020B0600070205080204" pitchFamily="34" charset="-128"/>
              </a:rPr>
              <a:t>th</a:t>
            </a:r>
            <a:r>
              <a:rPr lang="en-US" altLang="en-US" sz="1800" b="1">
                <a:solidFill>
                  <a:schemeClr val="tx2"/>
                </a:solidFill>
                <a:ea typeface="ＭＳ Ｐゴシック" panose="020B0600070205080204" pitchFamily="34" charset="-128"/>
              </a:rPr>
              <a:t> edition – For AP*</a:t>
            </a:r>
          </a:p>
          <a:p>
            <a:pPr algn="r" eaLnBrk="1" hangingPunct="1"/>
            <a:r>
              <a:rPr lang="en-US" altLang="en-US" sz="1600" b="1">
                <a:solidFill>
                  <a:schemeClr val="tx2"/>
                </a:solidFill>
                <a:ea typeface="ＭＳ Ｐゴシック" panose="020B0600070205080204" pitchFamily="34" charset="-128"/>
              </a:rPr>
              <a:t>STARNES, YATES, MOORE</a:t>
            </a:r>
          </a:p>
        </p:txBody>
      </p:sp>
      <p:sp>
        <p:nvSpPr>
          <p:cNvPr id="22531" name="Title 122">
            <a:extLst>
              <a:ext uri="{FF2B5EF4-FFF2-40B4-BE49-F238E27FC236}">
                <a16:creationId xmlns:a16="http://schemas.microsoft.com/office/drawing/2014/main" id="{4B98C423-3644-184F-9BE6-9460CF11BA5C}"/>
              </a:ext>
            </a:extLst>
          </p:cNvPr>
          <p:cNvSpPr txBox="1">
            <a:spLocks/>
          </p:cNvSpPr>
          <p:nvPr/>
        </p:nvSpPr>
        <p:spPr bwMode="auto">
          <a:xfrm>
            <a:off x="357188" y="4487863"/>
            <a:ext cx="8482012"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1" hangingPunct="1"/>
            <a:r>
              <a:rPr lang="en-US" altLang="en-US" sz="3000" b="1">
                <a:solidFill>
                  <a:srgbClr val="E81F30"/>
                </a:solidFill>
              </a:rPr>
              <a:t>Chapter 4: Designing Studies</a:t>
            </a:r>
          </a:p>
        </p:txBody>
      </p:sp>
      <p:sp>
        <p:nvSpPr>
          <p:cNvPr id="22532" name="Subtitle 123">
            <a:extLst>
              <a:ext uri="{FF2B5EF4-FFF2-40B4-BE49-F238E27FC236}">
                <a16:creationId xmlns:a16="http://schemas.microsoft.com/office/drawing/2014/main" id="{ECB149BD-9754-9549-ADE0-5D661D35C0BC}"/>
              </a:ext>
            </a:extLst>
          </p:cNvPr>
          <p:cNvSpPr txBox="1">
            <a:spLocks/>
          </p:cNvSpPr>
          <p:nvPr/>
        </p:nvSpPr>
        <p:spPr bwMode="auto">
          <a:xfrm>
            <a:off x="357188" y="5084763"/>
            <a:ext cx="8482012"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1" hangingPunct="1">
              <a:spcBef>
                <a:spcPts val="300"/>
              </a:spcBef>
              <a:buClr>
                <a:schemeClr val="accent1"/>
              </a:buClr>
              <a:buSzPct val="75000"/>
              <a:buFont typeface="Wingdings" pitchFamily="2" charset="2"/>
              <a:buNone/>
            </a:pPr>
            <a:r>
              <a:rPr lang="en-US" altLang="en-US" sz="2000" b="1">
                <a:solidFill>
                  <a:srgbClr val="E81F30"/>
                </a:solidFill>
              </a:rPr>
              <a:t>Section 4.1</a:t>
            </a:r>
          </a:p>
          <a:p>
            <a:pPr defTabSz="914400" eaLnBrk="1" hangingPunct="1">
              <a:spcBef>
                <a:spcPts val="300"/>
              </a:spcBef>
              <a:buClr>
                <a:schemeClr val="accent1"/>
              </a:buClr>
              <a:buSzPct val="75000"/>
              <a:buFont typeface="Wingdings" pitchFamily="2" charset="2"/>
              <a:buNone/>
            </a:pPr>
            <a:r>
              <a:rPr lang="en-US" altLang="en-US" b="1">
                <a:solidFill>
                  <a:srgbClr val="E81F30"/>
                </a:solidFill>
              </a:rPr>
              <a:t>Samples and Surveys</a:t>
            </a:r>
            <a:endParaRPr lang="en-US" altLang="en-US" sz="1600" b="1">
              <a:solidFill>
                <a:srgbClr val="E81F30"/>
              </a:solidFill>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Vertical Title 1">
            <a:extLst>
              <a:ext uri="{FF2B5EF4-FFF2-40B4-BE49-F238E27FC236}">
                <a16:creationId xmlns:a16="http://schemas.microsoft.com/office/drawing/2014/main" id="{DF1AB07A-A8DC-8346-8732-9C27251E60E0}"/>
              </a:ext>
            </a:extLst>
          </p:cNvPr>
          <p:cNvSpPr>
            <a:spLocks noGrp="1"/>
          </p:cNvSpPr>
          <p:nvPr>
            <p:ph type="title" orient="vert"/>
          </p:nvPr>
        </p:nvSpPr>
        <p:spPr>
          <a:xfrm>
            <a:off x="7996238" y="954088"/>
            <a:ext cx="681037" cy="5172075"/>
          </a:xfrm>
        </p:spPr>
        <p:txBody>
          <a:bodyPr/>
          <a:lstStyle/>
          <a:p>
            <a:pPr eaLnBrk="1" hangingPunct="1"/>
            <a:r>
              <a:rPr lang="en-US" altLang="en-US" sz="2200">
                <a:solidFill>
                  <a:srgbClr val="E81F30"/>
                </a:solidFill>
                <a:ea typeface="ＭＳ Ｐゴシック" panose="020B0600070205080204" pitchFamily="34" charset="-128"/>
              </a:rPr>
              <a:t>Sampling and Surveys</a:t>
            </a:r>
          </a:p>
        </p:txBody>
      </p:sp>
      <p:sp>
        <p:nvSpPr>
          <p:cNvPr id="31747" name="Vertical Text Placeholder 2">
            <a:extLst>
              <a:ext uri="{FF2B5EF4-FFF2-40B4-BE49-F238E27FC236}">
                <a16:creationId xmlns:a16="http://schemas.microsoft.com/office/drawing/2014/main" id="{6553311B-C7EC-C347-A0B6-6A173A5E4E42}"/>
              </a:ext>
            </a:extLst>
          </p:cNvPr>
          <p:cNvSpPr>
            <a:spLocks noGrp="1"/>
          </p:cNvSpPr>
          <p:nvPr>
            <p:ph type="body" orient="vert" idx="1"/>
          </p:nvPr>
        </p:nvSpPr>
        <p:spPr>
          <a:xfrm rot="16200000">
            <a:off x="2321720" y="-1340644"/>
            <a:ext cx="3973512" cy="7375525"/>
          </a:xfrm>
        </p:spPr>
        <p:txBody>
          <a:bodyPr/>
          <a:lstStyle/>
          <a:p>
            <a:pPr eaLnBrk="1" hangingPunct="1"/>
            <a:r>
              <a:rPr lang="en-US" altLang="en-US" sz="2400" b="1">
                <a:solidFill>
                  <a:srgbClr val="E81F30"/>
                </a:solidFill>
                <a:ea typeface="ＭＳ Ｐゴシック" panose="020B0600070205080204" pitchFamily="34" charset="-128"/>
              </a:rPr>
              <a:t>Activity: Sampling Sunflowers</a:t>
            </a:r>
            <a:endParaRPr lang="en-US" altLang="en-US" sz="2400">
              <a:solidFill>
                <a:srgbClr val="E81F30"/>
              </a:solidFill>
              <a:ea typeface="ＭＳ Ｐゴシック" panose="020B0600070205080204" pitchFamily="34" charset="-128"/>
            </a:endParaRPr>
          </a:p>
          <a:p>
            <a:r>
              <a:rPr lang="en-US" altLang="en-US">
                <a:solidFill>
                  <a:srgbClr val="000000"/>
                </a:solidFill>
                <a:ea typeface="ＭＳ Ｐゴシック" panose="020B0600070205080204" pitchFamily="34" charset="-128"/>
              </a:rPr>
              <a:t>Use Table D or technology to take an SRS of 10 grid squares using the rows as strata.  Then, repeat using the columns as strata.</a:t>
            </a:r>
          </a:p>
        </p:txBody>
      </p:sp>
      <p:pic>
        <p:nvPicPr>
          <p:cNvPr id="31748" name="Picture 4" descr="P4.09.jpg">
            <a:extLst>
              <a:ext uri="{FF2B5EF4-FFF2-40B4-BE49-F238E27FC236}">
                <a16:creationId xmlns:a16="http://schemas.microsoft.com/office/drawing/2014/main" id="{A80AE947-A38B-1946-9A7C-C941B764836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200" y="2295525"/>
            <a:ext cx="3241675"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5" descr="F4.UN03.jpg">
            <a:extLst>
              <a:ext uri="{FF2B5EF4-FFF2-40B4-BE49-F238E27FC236}">
                <a16:creationId xmlns:a16="http://schemas.microsoft.com/office/drawing/2014/main" id="{30AF18CD-2846-E848-868F-1EA3AB011F4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67125" y="2860675"/>
            <a:ext cx="453390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Vertical Title 1">
            <a:extLst>
              <a:ext uri="{FF2B5EF4-FFF2-40B4-BE49-F238E27FC236}">
                <a16:creationId xmlns:a16="http://schemas.microsoft.com/office/drawing/2014/main" id="{23FC3EF2-730C-0849-BC70-502E08E2BA40}"/>
              </a:ext>
            </a:extLst>
          </p:cNvPr>
          <p:cNvSpPr>
            <a:spLocks noGrp="1"/>
          </p:cNvSpPr>
          <p:nvPr>
            <p:ph type="title" orient="vert"/>
          </p:nvPr>
        </p:nvSpPr>
        <p:spPr>
          <a:xfrm>
            <a:off x="7996238" y="954088"/>
            <a:ext cx="681037" cy="5172075"/>
          </a:xfrm>
        </p:spPr>
        <p:txBody>
          <a:bodyPr/>
          <a:lstStyle/>
          <a:p>
            <a:pPr eaLnBrk="1" hangingPunct="1"/>
            <a:r>
              <a:rPr lang="en-US" altLang="en-US" sz="2200">
                <a:solidFill>
                  <a:srgbClr val="E81F30"/>
                </a:solidFill>
                <a:ea typeface="ＭＳ Ｐゴシック" panose="020B0600070205080204" pitchFamily="34" charset="-128"/>
              </a:rPr>
              <a:t>Sampling and Surveys</a:t>
            </a:r>
          </a:p>
        </p:txBody>
      </p:sp>
      <p:sp>
        <p:nvSpPr>
          <p:cNvPr id="32771" name="Vertical Text Placeholder 2">
            <a:extLst>
              <a:ext uri="{FF2B5EF4-FFF2-40B4-BE49-F238E27FC236}">
                <a16:creationId xmlns:a16="http://schemas.microsoft.com/office/drawing/2014/main" id="{B74FABAE-9290-3940-847F-18A4A7EBCD8B}"/>
              </a:ext>
            </a:extLst>
          </p:cNvPr>
          <p:cNvSpPr>
            <a:spLocks noGrp="1"/>
          </p:cNvSpPr>
          <p:nvPr>
            <p:ph type="body" orient="vert" idx="1"/>
          </p:nvPr>
        </p:nvSpPr>
        <p:spPr>
          <a:xfrm rot="16200000">
            <a:off x="2321720" y="-1340644"/>
            <a:ext cx="3973512" cy="7375525"/>
          </a:xfrm>
        </p:spPr>
        <p:txBody>
          <a:bodyPr/>
          <a:lstStyle/>
          <a:p>
            <a:pPr eaLnBrk="1" hangingPunct="1"/>
            <a:r>
              <a:rPr lang="en-US" altLang="en-US" sz="2400" b="1">
                <a:solidFill>
                  <a:srgbClr val="000000"/>
                </a:solidFill>
                <a:ea typeface="ＭＳ Ｐゴシック" panose="020B0600070205080204" pitchFamily="34" charset="-128"/>
              </a:rPr>
              <a:t>Other Sampling Methods</a:t>
            </a:r>
            <a:endParaRPr lang="en-US" altLang="en-US" sz="2400">
              <a:solidFill>
                <a:srgbClr val="000000"/>
              </a:solidFill>
              <a:ea typeface="ＭＳ Ｐゴシック" panose="020B0600070205080204" pitchFamily="34" charset="-128"/>
            </a:endParaRPr>
          </a:p>
          <a:p>
            <a:r>
              <a:rPr lang="en-US" altLang="en-US" sz="2400">
                <a:solidFill>
                  <a:srgbClr val="000000"/>
                </a:solidFill>
                <a:ea typeface="ＭＳ Ｐゴシック" panose="020B0600070205080204" pitchFamily="34" charset="-128"/>
              </a:rPr>
              <a:t>Although a stratified random sample can sometimes give more precise information about a population than an SRS, both sampling methods are hard to use when populations are large and spread out over a wide area. </a:t>
            </a:r>
          </a:p>
          <a:p>
            <a:r>
              <a:rPr lang="en-US" altLang="en-US" sz="2400">
                <a:solidFill>
                  <a:srgbClr val="000000"/>
                </a:solidFill>
                <a:ea typeface="ＭＳ Ｐゴシック" panose="020B0600070205080204" pitchFamily="34" charset="-128"/>
              </a:rPr>
              <a:t>In that situation, we’d prefer a method that selects groups of individuals that are “near” one another.</a:t>
            </a:r>
          </a:p>
        </p:txBody>
      </p:sp>
      <p:sp>
        <p:nvSpPr>
          <p:cNvPr id="19" name="TextBox 18">
            <a:extLst>
              <a:ext uri="{FF2B5EF4-FFF2-40B4-BE49-F238E27FC236}">
                <a16:creationId xmlns:a16="http://schemas.microsoft.com/office/drawing/2014/main" id="{8F4A20F5-638C-2F4F-A104-B4FF4BC23D89}"/>
              </a:ext>
            </a:extLst>
          </p:cNvPr>
          <p:cNvSpPr txBox="1"/>
          <p:nvPr/>
        </p:nvSpPr>
        <p:spPr>
          <a:xfrm>
            <a:off x="620713" y="4137025"/>
            <a:ext cx="7631112" cy="23082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defRPr/>
            </a:pPr>
            <a:r>
              <a:rPr lang="en-US" b="1" u="sng">
                <a:solidFill>
                  <a:srgbClr val="E81F30"/>
                </a:solidFill>
              </a:rPr>
              <a:t>Definition:</a:t>
            </a:r>
          </a:p>
          <a:p>
            <a:pPr eaLnBrk="1" hangingPunct="1">
              <a:defRPr/>
            </a:pPr>
            <a:r>
              <a:rPr lang="en-US">
                <a:solidFill>
                  <a:srgbClr val="000000"/>
                </a:solidFill>
              </a:rPr>
              <a:t>To take a </a:t>
            </a:r>
            <a:r>
              <a:rPr lang="en-US" b="1">
                <a:solidFill>
                  <a:srgbClr val="000000"/>
                </a:solidFill>
              </a:rPr>
              <a:t>cluster sample</a:t>
            </a:r>
            <a:r>
              <a:rPr lang="en-US">
                <a:solidFill>
                  <a:srgbClr val="000000"/>
                </a:solidFill>
              </a:rPr>
              <a:t>, first divide the population into smaller groups. Ideally, these clusters should mirror the characteristics of the population. Then choose an SRS of the clusters. All individuals in the chosen clusters are included in the sample.</a:t>
            </a:r>
            <a:endParaRPr lang="en-US" sz="1100" b="1">
              <a:solidFill>
                <a:srgbClr val="00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6" descr="F4.UN04.jpg">
            <a:extLst>
              <a:ext uri="{FF2B5EF4-FFF2-40B4-BE49-F238E27FC236}">
                <a16:creationId xmlns:a16="http://schemas.microsoft.com/office/drawing/2014/main" id="{35B23EF7-BA74-0B4C-9D4E-8A4153499E2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325" y="3074988"/>
            <a:ext cx="8229600" cy="356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Vertical Title 1">
            <a:extLst>
              <a:ext uri="{FF2B5EF4-FFF2-40B4-BE49-F238E27FC236}">
                <a16:creationId xmlns:a16="http://schemas.microsoft.com/office/drawing/2014/main" id="{ADB6A845-46F8-2C43-8912-78A2EAF65D11}"/>
              </a:ext>
            </a:extLst>
          </p:cNvPr>
          <p:cNvSpPr>
            <a:spLocks noGrp="1"/>
          </p:cNvSpPr>
          <p:nvPr>
            <p:ph type="title" orient="vert"/>
          </p:nvPr>
        </p:nvSpPr>
        <p:spPr>
          <a:xfrm>
            <a:off x="7996238" y="954088"/>
            <a:ext cx="681037" cy="5172075"/>
          </a:xfrm>
        </p:spPr>
        <p:txBody>
          <a:bodyPr/>
          <a:lstStyle/>
          <a:p>
            <a:pPr eaLnBrk="1" hangingPunct="1"/>
            <a:r>
              <a:rPr lang="en-US" altLang="en-US" sz="2200">
                <a:solidFill>
                  <a:srgbClr val="E81F30"/>
                </a:solidFill>
                <a:ea typeface="ＭＳ Ｐゴシック" panose="020B0600070205080204" pitchFamily="34" charset="-128"/>
              </a:rPr>
              <a:t>Sampling and Surveys</a:t>
            </a:r>
          </a:p>
        </p:txBody>
      </p:sp>
      <p:sp>
        <p:nvSpPr>
          <p:cNvPr id="33796" name="Vertical Text Placeholder 2">
            <a:extLst>
              <a:ext uri="{FF2B5EF4-FFF2-40B4-BE49-F238E27FC236}">
                <a16:creationId xmlns:a16="http://schemas.microsoft.com/office/drawing/2014/main" id="{E01FE62D-85EA-E040-A36F-862FCA6533F5}"/>
              </a:ext>
            </a:extLst>
          </p:cNvPr>
          <p:cNvSpPr>
            <a:spLocks noGrp="1"/>
          </p:cNvSpPr>
          <p:nvPr>
            <p:ph type="body" orient="vert" idx="1"/>
          </p:nvPr>
        </p:nvSpPr>
        <p:spPr>
          <a:xfrm rot="16200000">
            <a:off x="2321720" y="-1340644"/>
            <a:ext cx="3973512" cy="7375525"/>
          </a:xfrm>
        </p:spPr>
        <p:txBody>
          <a:bodyPr/>
          <a:lstStyle/>
          <a:p>
            <a:pPr eaLnBrk="1" hangingPunct="1"/>
            <a:r>
              <a:rPr lang="en-US" altLang="en-US" sz="2400" b="1">
                <a:solidFill>
                  <a:srgbClr val="E81F30"/>
                </a:solidFill>
                <a:ea typeface="ＭＳ Ｐゴシック" panose="020B0600070205080204" pitchFamily="34" charset="-128"/>
              </a:rPr>
              <a:t>Example: Sampling at a School Assembly</a:t>
            </a:r>
            <a:endParaRPr lang="en-US" altLang="en-US" sz="2400">
              <a:solidFill>
                <a:srgbClr val="E81F30"/>
              </a:solidFill>
              <a:ea typeface="ＭＳ Ｐゴシック" panose="020B0600070205080204" pitchFamily="34" charset="-128"/>
            </a:endParaRPr>
          </a:p>
          <a:p>
            <a:r>
              <a:rPr lang="en-US" altLang="en-US">
                <a:solidFill>
                  <a:srgbClr val="000000"/>
                </a:solidFill>
                <a:ea typeface="ＭＳ Ｐゴシック" panose="020B0600070205080204" pitchFamily="34" charset="-128"/>
              </a:rPr>
              <a:t>Describe how you would use the following sampling methods to select 80 students to complete a survey.</a:t>
            </a:r>
          </a:p>
          <a:p>
            <a:r>
              <a:rPr lang="en-US" altLang="en-US">
                <a:solidFill>
                  <a:srgbClr val="000000"/>
                </a:solidFill>
                <a:ea typeface="ＭＳ Ｐゴシック" panose="020B0600070205080204" pitchFamily="34" charset="-128"/>
              </a:rPr>
              <a:t>(a) Simple Random Sample</a:t>
            </a:r>
          </a:p>
          <a:p>
            <a:r>
              <a:rPr lang="en-US" altLang="en-US">
                <a:solidFill>
                  <a:srgbClr val="000000"/>
                </a:solidFill>
                <a:ea typeface="ＭＳ Ｐゴシック" panose="020B0600070205080204" pitchFamily="34" charset="-128"/>
              </a:rPr>
              <a:t>(b) Stratified Random Sample</a:t>
            </a:r>
          </a:p>
          <a:p>
            <a:r>
              <a:rPr lang="en-US" altLang="en-US">
                <a:solidFill>
                  <a:srgbClr val="000000"/>
                </a:solidFill>
                <a:ea typeface="ＭＳ Ｐゴシック" panose="020B0600070205080204" pitchFamily="34" charset="-128"/>
              </a:rPr>
              <a:t>(c) Cluster Sample</a:t>
            </a:r>
          </a:p>
          <a:p>
            <a:endParaRPr lang="en-US" altLang="en-US">
              <a:solidFill>
                <a:srgbClr val="000000"/>
              </a:solidFill>
              <a:ea typeface="ＭＳ Ｐゴシック" panose="020B0600070205080204" pitchFamily="34" charset="-128"/>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Vertical Title 1">
            <a:extLst>
              <a:ext uri="{FF2B5EF4-FFF2-40B4-BE49-F238E27FC236}">
                <a16:creationId xmlns:a16="http://schemas.microsoft.com/office/drawing/2014/main" id="{0C3C0DC3-D8C0-4542-A31E-089A2B4B5572}"/>
              </a:ext>
            </a:extLst>
          </p:cNvPr>
          <p:cNvSpPr>
            <a:spLocks noGrp="1"/>
          </p:cNvSpPr>
          <p:nvPr>
            <p:ph type="title" orient="vert"/>
          </p:nvPr>
        </p:nvSpPr>
        <p:spPr>
          <a:xfrm>
            <a:off x="7996238" y="954088"/>
            <a:ext cx="681037" cy="5172075"/>
          </a:xfrm>
        </p:spPr>
        <p:txBody>
          <a:bodyPr/>
          <a:lstStyle/>
          <a:p>
            <a:pPr eaLnBrk="1" hangingPunct="1"/>
            <a:r>
              <a:rPr lang="en-US" altLang="en-US" sz="2200">
                <a:solidFill>
                  <a:srgbClr val="E81F30"/>
                </a:solidFill>
                <a:ea typeface="ＭＳ Ｐゴシック" panose="020B0600070205080204" pitchFamily="34" charset="-128"/>
              </a:rPr>
              <a:t>Sampling and Surveys</a:t>
            </a:r>
          </a:p>
        </p:txBody>
      </p:sp>
      <p:sp>
        <p:nvSpPr>
          <p:cNvPr id="34819" name="Vertical Text Placeholder 2">
            <a:extLst>
              <a:ext uri="{FF2B5EF4-FFF2-40B4-BE49-F238E27FC236}">
                <a16:creationId xmlns:a16="http://schemas.microsoft.com/office/drawing/2014/main" id="{A0ACAD9A-2BB2-3143-826D-7B6C18DA26D6}"/>
              </a:ext>
            </a:extLst>
          </p:cNvPr>
          <p:cNvSpPr>
            <a:spLocks noGrp="1"/>
          </p:cNvSpPr>
          <p:nvPr>
            <p:ph type="body" orient="vert" idx="1"/>
          </p:nvPr>
        </p:nvSpPr>
        <p:spPr>
          <a:xfrm rot="16200000">
            <a:off x="2321720" y="-1340644"/>
            <a:ext cx="3973512" cy="7375525"/>
          </a:xfrm>
        </p:spPr>
        <p:txBody>
          <a:bodyPr/>
          <a:lstStyle/>
          <a:p>
            <a:pPr eaLnBrk="1" hangingPunct="1"/>
            <a:r>
              <a:rPr lang="en-US" altLang="en-US" sz="2400" b="1">
                <a:solidFill>
                  <a:schemeClr val="tx1"/>
                </a:solidFill>
                <a:ea typeface="ＭＳ Ｐゴシック" panose="020B0600070205080204" pitchFamily="34" charset="-128"/>
              </a:rPr>
              <a:t>Inference for Sampling</a:t>
            </a:r>
            <a:endParaRPr lang="en-US" altLang="en-US" sz="2400">
              <a:solidFill>
                <a:schemeClr val="tx1"/>
              </a:solidFill>
              <a:ea typeface="ＭＳ Ｐゴシック" panose="020B0600070205080204" pitchFamily="34" charset="-128"/>
            </a:endParaRPr>
          </a:p>
          <a:p>
            <a:r>
              <a:rPr lang="en-US" altLang="en-US">
                <a:solidFill>
                  <a:schemeClr val="tx1"/>
                </a:solidFill>
                <a:ea typeface="ＭＳ Ｐゴシック" panose="020B0600070205080204" pitchFamily="34" charset="-128"/>
              </a:rPr>
              <a:t>The purpose of a sample is to give us information about a larger population. </a:t>
            </a:r>
          </a:p>
          <a:p>
            <a:r>
              <a:rPr lang="en-US" altLang="en-US">
                <a:solidFill>
                  <a:schemeClr val="tx1"/>
                </a:solidFill>
                <a:ea typeface="ＭＳ Ｐゴシック" panose="020B0600070205080204" pitchFamily="34" charset="-128"/>
              </a:rPr>
              <a:t>The process of drawing conclusions about a population on the basis of sample data is called </a:t>
            </a:r>
            <a:r>
              <a:rPr lang="en-US" altLang="en-US" b="1">
                <a:solidFill>
                  <a:schemeClr val="tx1"/>
                </a:solidFill>
                <a:ea typeface="ＭＳ Ｐゴシック" panose="020B0600070205080204" pitchFamily="34" charset="-128"/>
              </a:rPr>
              <a:t>inference</a:t>
            </a:r>
            <a:r>
              <a:rPr lang="en-US" altLang="en-US" i="1">
                <a:solidFill>
                  <a:schemeClr val="tx1"/>
                </a:solidFill>
                <a:ea typeface="ＭＳ Ｐゴシック" panose="020B0600070205080204" pitchFamily="34" charset="-128"/>
              </a:rPr>
              <a:t>.</a:t>
            </a:r>
            <a:endParaRPr lang="en-US" altLang="en-US">
              <a:solidFill>
                <a:schemeClr val="tx1"/>
              </a:solidFill>
              <a:ea typeface="ＭＳ Ｐゴシック" panose="020B0600070205080204" pitchFamily="34" charset="-128"/>
            </a:endParaRPr>
          </a:p>
        </p:txBody>
      </p:sp>
      <p:sp>
        <p:nvSpPr>
          <p:cNvPr id="19" name="TextBox 18">
            <a:extLst>
              <a:ext uri="{FF2B5EF4-FFF2-40B4-BE49-F238E27FC236}">
                <a16:creationId xmlns:a16="http://schemas.microsoft.com/office/drawing/2014/main" id="{A3A8F3FC-8B77-9947-84AD-C1EF95D5524E}"/>
              </a:ext>
            </a:extLst>
          </p:cNvPr>
          <p:cNvSpPr txBox="1"/>
          <p:nvPr/>
        </p:nvSpPr>
        <p:spPr>
          <a:xfrm>
            <a:off x="620713" y="2847975"/>
            <a:ext cx="7375525" cy="309403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lvl1pPr eaLnBrk="0" hangingPunct="0">
              <a:defRPr sz="2400">
                <a:solidFill>
                  <a:schemeClr val="tx1"/>
                </a:solidFill>
                <a:latin typeface="Arial" charset="0"/>
                <a:ea typeface="ＭＳ Ｐゴシック" pitchFamily="-111" charset="-128"/>
              </a:defRPr>
            </a:lvl1pPr>
            <a:lvl2pPr marL="800100" indent="-342900"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spcAft>
                <a:spcPts val="600"/>
              </a:spcAft>
              <a:defRPr/>
            </a:pPr>
            <a:r>
              <a:rPr lang="en-US" sz="2000" b="1" u="sng">
                <a:solidFill>
                  <a:srgbClr val="E81F30"/>
                </a:solidFill>
              </a:rPr>
              <a:t>Why should we rely on random sampling?</a:t>
            </a:r>
          </a:p>
          <a:p>
            <a:pPr eaLnBrk="1" hangingPunct="1">
              <a:spcAft>
                <a:spcPts val="1200"/>
              </a:spcAft>
              <a:buFontTx/>
              <a:buAutoNum type="arabicParenR"/>
              <a:defRPr/>
            </a:pPr>
            <a:r>
              <a:rPr lang="en-US" sz="2000">
                <a:solidFill>
                  <a:srgbClr val="000000"/>
                </a:solidFill>
              </a:rPr>
              <a:t>To eliminate bias in selecting samples from the list of available individuals.</a:t>
            </a:r>
          </a:p>
          <a:p>
            <a:pPr eaLnBrk="1" hangingPunct="1">
              <a:buFontTx/>
              <a:buAutoNum type="arabicParenR"/>
              <a:defRPr/>
            </a:pPr>
            <a:r>
              <a:rPr lang="en-US" sz="2000">
                <a:solidFill>
                  <a:srgbClr val="000000"/>
                </a:solidFill>
              </a:rPr>
              <a:t>The laws of probability allow trustworthy inference about the population</a:t>
            </a:r>
          </a:p>
          <a:p>
            <a:pPr lvl="1" eaLnBrk="1" hangingPunct="1">
              <a:buFont typeface="Arial" charset="0"/>
              <a:buChar char="•"/>
              <a:defRPr/>
            </a:pPr>
            <a:r>
              <a:rPr lang="en-US" sz="2000">
                <a:solidFill>
                  <a:srgbClr val="000000"/>
                </a:solidFill>
              </a:rPr>
              <a:t>Results from random samples come with a </a:t>
            </a:r>
            <a:r>
              <a:rPr lang="en-US" sz="2000" b="1">
                <a:solidFill>
                  <a:srgbClr val="000000"/>
                </a:solidFill>
              </a:rPr>
              <a:t>margin of error</a:t>
            </a:r>
            <a:r>
              <a:rPr lang="en-US" sz="2000">
                <a:solidFill>
                  <a:srgbClr val="000000"/>
                </a:solidFill>
              </a:rPr>
              <a:t> that sets bounds on the size of the likely error.</a:t>
            </a:r>
          </a:p>
          <a:p>
            <a:pPr lvl="1" eaLnBrk="1" hangingPunct="1">
              <a:buFont typeface="Arial" charset="0"/>
              <a:buChar char="•"/>
              <a:defRPr/>
            </a:pPr>
            <a:r>
              <a:rPr lang="en-US" sz="2000">
                <a:solidFill>
                  <a:srgbClr val="000000"/>
                </a:solidFill>
              </a:rPr>
              <a:t>Larger random samples give better information about the population than smaller samples.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Vertical Title 1">
            <a:extLst>
              <a:ext uri="{FF2B5EF4-FFF2-40B4-BE49-F238E27FC236}">
                <a16:creationId xmlns:a16="http://schemas.microsoft.com/office/drawing/2014/main" id="{F8A6B5AE-5CB4-C541-8CAD-5F8596D7FEE9}"/>
              </a:ext>
            </a:extLst>
          </p:cNvPr>
          <p:cNvSpPr>
            <a:spLocks noGrp="1"/>
          </p:cNvSpPr>
          <p:nvPr>
            <p:ph type="title" orient="vert"/>
          </p:nvPr>
        </p:nvSpPr>
        <p:spPr>
          <a:xfrm>
            <a:off x="7996238" y="954088"/>
            <a:ext cx="681037" cy="5172075"/>
          </a:xfrm>
        </p:spPr>
        <p:txBody>
          <a:bodyPr/>
          <a:lstStyle/>
          <a:p>
            <a:pPr eaLnBrk="1" hangingPunct="1"/>
            <a:r>
              <a:rPr lang="en-US" altLang="en-US" sz="2200">
                <a:solidFill>
                  <a:srgbClr val="E81F30"/>
                </a:solidFill>
                <a:ea typeface="ＭＳ Ｐゴシック" panose="020B0600070205080204" pitchFamily="34" charset="-128"/>
              </a:rPr>
              <a:t>Sampling and Surveys</a:t>
            </a:r>
          </a:p>
        </p:txBody>
      </p:sp>
      <p:sp>
        <p:nvSpPr>
          <p:cNvPr id="35843" name="Vertical Text Placeholder 2">
            <a:extLst>
              <a:ext uri="{FF2B5EF4-FFF2-40B4-BE49-F238E27FC236}">
                <a16:creationId xmlns:a16="http://schemas.microsoft.com/office/drawing/2014/main" id="{BABE5FBA-A532-2B41-ADC9-4EB3F1F1A626}"/>
              </a:ext>
            </a:extLst>
          </p:cNvPr>
          <p:cNvSpPr>
            <a:spLocks noGrp="1"/>
          </p:cNvSpPr>
          <p:nvPr>
            <p:ph type="body" orient="vert" idx="1"/>
          </p:nvPr>
        </p:nvSpPr>
        <p:spPr>
          <a:xfrm rot="16200000">
            <a:off x="2321720" y="-1340644"/>
            <a:ext cx="3973512" cy="7375525"/>
          </a:xfrm>
        </p:spPr>
        <p:txBody>
          <a:bodyPr/>
          <a:lstStyle/>
          <a:p>
            <a:pPr eaLnBrk="1" hangingPunct="1"/>
            <a:r>
              <a:rPr lang="en-US" altLang="en-US" sz="2400" b="1">
                <a:solidFill>
                  <a:schemeClr val="tx1"/>
                </a:solidFill>
                <a:ea typeface="ＭＳ Ｐゴシック" panose="020B0600070205080204" pitchFamily="34" charset="-128"/>
              </a:rPr>
              <a:t>Sample Surveys: What Can Go Wrong?</a:t>
            </a:r>
            <a:endParaRPr lang="en-US" altLang="en-US" sz="2400">
              <a:solidFill>
                <a:schemeClr val="tx1"/>
              </a:solidFill>
              <a:ea typeface="ＭＳ Ｐゴシック" panose="020B0600070205080204" pitchFamily="34" charset="-128"/>
            </a:endParaRPr>
          </a:p>
          <a:p>
            <a:r>
              <a:rPr lang="en-US" altLang="en-US">
                <a:solidFill>
                  <a:schemeClr val="tx1"/>
                </a:solidFill>
                <a:ea typeface="ＭＳ Ｐゴシック" panose="020B0600070205080204" pitchFamily="34" charset="-128"/>
              </a:rPr>
              <a:t>Most sample surveys are affected by errors in addition to sampling variability.</a:t>
            </a:r>
          </a:p>
          <a:p>
            <a:r>
              <a:rPr lang="en-US" altLang="en-US">
                <a:solidFill>
                  <a:schemeClr val="tx1"/>
                </a:solidFill>
                <a:ea typeface="ＭＳ Ｐゴシック" panose="020B0600070205080204" pitchFamily="34" charset="-128"/>
              </a:rPr>
              <a:t>Good sampling technique includes the art of reducing all sources of error.</a:t>
            </a:r>
          </a:p>
        </p:txBody>
      </p:sp>
      <p:sp>
        <p:nvSpPr>
          <p:cNvPr id="19" name="TextBox 18">
            <a:extLst>
              <a:ext uri="{FF2B5EF4-FFF2-40B4-BE49-F238E27FC236}">
                <a16:creationId xmlns:a16="http://schemas.microsoft.com/office/drawing/2014/main" id="{99345E71-D86B-9343-AD86-29DB9A4DF1C7}"/>
              </a:ext>
            </a:extLst>
          </p:cNvPr>
          <p:cNvSpPr txBox="1"/>
          <p:nvPr/>
        </p:nvSpPr>
        <p:spPr>
          <a:xfrm>
            <a:off x="620713" y="2847975"/>
            <a:ext cx="7375525" cy="340201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spcAft>
                <a:spcPts val="600"/>
              </a:spcAft>
              <a:defRPr/>
            </a:pPr>
            <a:r>
              <a:rPr lang="en-US" sz="2000" b="1" u="sng">
                <a:solidFill>
                  <a:srgbClr val="E81F30"/>
                </a:solidFill>
              </a:rPr>
              <a:t>Definition</a:t>
            </a:r>
          </a:p>
          <a:p>
            <a:pPr eaLnBrk="1" hangingPunct="1">
              <a:spcAft>
                <a:spcPts val="1200"/>
              </a:spcAft>
              <a:defRPr/>
            </a:pPr>
            <a:r>
              <a:rPr lang="en-US" sz="2000" b="1">
                <a:solidFill>
                  <a:srgbClr val="000000"/>
                </a:solidFill>
              </a:rPr>
              <a:t>Undercoverage </a:t>
            </a:r>
            <a:r>
              <a:rPr lang="en-US" sz="2000">
                <a:solidFill>
                  <a:srgbClr val="000000"/>
                </a:solidFill>
              </a:rPr>
              <a:t>occurs when some groups in the population are left out of the process of choosing the sample.</a:t>
            </a:r>
          </a:p>
          <a:p>
            <a:pPr eaLnBrk="1" hangingPunct="1">
              <a:spcAft>
                <a:spcPts val="1200"/>
              </a:spcAft>
              <a:defRPr/>
            </a:pPr>
            <a:r>
              <a:rPr lang="en-US" sz="2000" b="1">
                <a:solidFill>
                  <a:srgbClr val="000000"/>
                </a:solidFill>
              </a:rPr>
              <a:t>Nonresponse </a:t>
            </a:r>
            <a:r>
              <a:rPr lang="en-US" sz="2000">
                <a:solidFill>
                  <a:srgbClr val="000000"/>
                </a:solidFill>
              </a:rPr>
              <a:t>occurs when an individual chosen for the sample can’t be contacted or refuses to participate.</a:t>
            </a:r>
            <a:endParaRPr lang="en-US" sz="2000" b="1">
              <a:solidFill>
                <a:srgbClr val="000000"/>
              </a:solidFill>
            </a:endParaRPr>
          </a:p>
          <a:p>
            <a:pPr eaLnBrk="1" hangingPunct="1">
              <a:spcAft>
                <a:spcPts val="1200"/>
              </a:spcAft>
              <a:defRPr/>
            </a:pPr>
            <a:r>
              <a:rPr lang="en-US" sz="2000">
                <a:solidFill>
                  <a:srgbClr val="000000"/>
                </a:solidFill>
              </a:rPr>
              <a:t>A systematic pattern of incorrect responses in a sample survey leads to </a:t>
            </a:r>
            <a:r>
              <a:rPr lang="en-US" sz="2000" b="1">
                <a:solidFill>
                  <a:srgbClr val="000000"/>
                </a:solidFill>
              </a:rPr>
              <a:t>response bias</a:t>
            </a:r>
            <a:r>
              <a:rPr lang="en-US" sz="2000">
                <a:solidFill>
                  <a:srgbClr val="000000"/>
                </a:solidFill>
              </a:rPr>
              <a:t>.</a:t>
            </a:r>
          </a:p>
          <a:p>
            <a:pPr eaLnBrk="1" hangingPunct="1">
              <a:spcAft>
                <a:spcPts val="1200"/>
              </a:spcAft>
              <a:defRPr/>
            </a:pPr>
            <a:r>
              <a:rPr lang="en-US" sz="2000">
                <a:solidFill>
                  <a:srgbClr val="000000"/>
                </a:solidFill>
              </a:rPr>
              <a:t>The </a:t>
            </a:r>
            <a:r>
              <a:rPr lang="en-US" sz="2000" b="1">
                <a:solidFill>
                  <a:srgbClr val="000000"/>
                </a:solidFill>
              </a:rPr>
              <a:t>wording of questions</a:t>
            </a:r>
            <a:r>
              <a:rPr lang="en-US" sz="2000">
                <a:solidFill>
                  <a:srgbClr val="000000"/>
                </a:solidFill>
              </a:rPr>
              <a:t> is the most important influence on the answers given to a sample survey.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Vertical Title 1">
            <a:extLst>
              <a:ext uri="{FF2B5EF4-FFF2-40B4-BE49-F238E27FC236}">
                <a16:creationId xmlns:a16="http://schemas.microsoft.com/office/drawing/2014/main" id="{4EA333B7-50EA-8E46-8ED9-94C6DF8E409C}"/>
              </a:ext>
            </a:extLst>
          </p:cNvPr>
          <p:cNvSpPr>
            <a:spLocks noGrp="1"/>
          </p:cNvSpPr>
          <p:nvPr>
            <p:ph type="title" orient="vert"/>
          </p:nvPr>
        </p:nvSpPr>
        <p:spPr>
          <a:xfrm>
            <a:off x="7996238" y="954088"/>
            <a:ext cx="681037" cy="5172075"/>
          </a:xfrm>
        </p:spPr>
        <p:txBody>
          <a:bodyPr/>
          <a:lstStyle/>
          <a:p>
            <a:pPr eaLnBrk="1" hangingPunct="1"/>
            <a:r>
              <a:rPr lang="en-US" altLang="en-US" sz="2200">
                <a:solidFill>
                  <a:srgbClr val="E81F30"/>
                </a:solidFill>
                <a:ea typeface="ＭＳ Ｐゴシック" panose="020B0600070205080204" pitchFamily="34" charset="-128"/>
              </a:rPr>
              <a:t>Sampling and Surveys</a:t>
            </a:r>
          </a:p>
        </p:txBody>
      </p:sp>
      <p:sp>
        <p:nvSpPr>
          <p:cNvPr id="23555" name="Vertical Text Placeholder 2">
            <a:extLst>
              <a:ext uri="{FF2B5EF4-FFF2-40B4-BE49-F238E27FC236}">
                <a16:creationId xmlns:a16="http://schemas.microsoft.com/office/drawing/2014/main" id="{D7B27862-00DF-584F-93F8-45A84B92C920}"/>
              </a:ext>
            </a:extLst>
          </p:cNvPr>
          <p:cNvSpPr>
            <a:spLocks noGrp="1"/>
          </p:cNvSpPr>
          <p:nvPr>
            <p:ph type="body" orient="vert" idx="1"/>
          </p:nvPr>
        </p:nvSpPr>
        <p:spPr>
          <a:xfrm rot="16200000">
            <a:off x="3218657" y="-2237581"/>
            <a:ext cx="2179637" cy="7375525"/>
          </a:xfrm>
        </p:spPr>
        <p:txBody>
          <a:bodyPr/>
          <a:lstStyle/>
          <a:p>
            <a:pPr eaLnBrk="1" hangingPunct="1"/>
            <a:r>
              <a:rPr lang="en-US" altLang="en-US" sz="2400" b="1">
                <a:solidFill>
                  <a:srgbClr val="000000"/>
                </a:solidFill>
                <a:ea typeface="ＭＳ Ｐゴシック" panose="020B0600070205080204" pitchFamily="34" charset="-128"/>
              </a:rPr>
              <a:t>Population and Sample</a:t>
            </a:r>
            <a:endParaRPr lang="en-US" altLang="en-US" sz="2400">
              <a:solidFill>
                <a:srgbClr val="000000"/>
              </a:solidFill>
              <a:ea typeface="ＭＳ Ｐゴシック" panose="020B0600070205080204" pitchFamily="34" charset="-128"/>
            </a:endParaRPr>
          </a:p>
          <a:p>
            <a:pPr>
              <a:buFont typeface="Wingdings" pitchFamily="2" charset="2"/>
              <a:buNone/>
            </a:pPr>
            <a:r>
              <a:rPr lang="en-US" altLang="en-US">
                <a:solidFill>
                  <a:schemeClr val="tx1"/>
                </a:solidFill>
                <a:ea typeface="ＭＳ Ｐゴシック" panose="020B0600070205080204" pitchFamily="34" charset="-128"/>
              </a:rPr>
              <a:t>The distinction between population and sample is basic to statistics. To make sense of any sample result, you must know what population the sample represents</a:t>
            </a:r>
            <a:endParaRPr lang="en-US" altLang="en-US" sz="3600">
              <a:solidFill>
                <a:schemeClr val="tx1"/>
              </a:solidFill>
              <a:ea typeface="ＭＳ Ｐゴシック" panose="020B0600070205080204" pitchFamily="34" charset="-128"/>
            </a:endParaRPr>
          </a:p>
        </p:txBody>
      </p:sp>
      <p:sp>
        <p:nvSpPr>
          <p:cNvPr id="19" name="TextBox 18">
            <a:extLst>
              <a:ext uri="{FF2B5EF4-FFF2-40B4-BE49-F238E27FC236}">
                <a16:creationId xmlns:a16="http://schemas.microsoft.com/office/drawing/2014/main" id="{EF9591AC-8350-ED48-98C3-5BC3BEA66D69}"/>
              </a:ext>
            </a:extLst>
          </p:cNvPr>
          <p:cNvSpPr txBox="1"/>
          <p:nvPr/>
        </p:nvSpPr>
        <p:spPr>
          <a:xfrm>
            <a:off x="620713" y="2205038"/>
            <a:ext cx="7375525" cy="2108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defRPr/>
            </a:pPr>
            <a:r>
              <a:rPr lang="en-US" sz="1800" b="1" u="sng">
                <a:solidFill>
                  <a:srgbClr val="E81F30"/>
                </a:solidFill>
              </a:rPr>
              <a:t>Definition:</a:t>
            </a:r>
          </a:p>
          <a:p>
            <a:pPr eaLnBrk="1" hangingPunct="1">
              <a:defRPr/>
            </a:pPr>
            <a:endParaRPr lang="en-US" sz="500" b="1" u="sng">
              <a:solidFill>
                <a:srgbClr val="E81F30"/>
              </a:solidFill>
            </a:endParaRPr>
          </a:p>
          <a:p>
            <a:pPr eaLnBrk="1" hangingPunct="1">
              <a:defRPr/>
            </a:pPr>
            <a:r>
              <a:rPr lang="en-US" sz="1800">
                <a:solidFill>
                  <a:srgbClr val="000000"/>
                </a:solidFill>
              </a:rPr>
              <a:t>The </a:t>
            </a:r>
            <a:r>
              <a:rPr lang="en-US" sz="1800" b="1">
                <a:solidFill>
                  <a:srgbClr val="000000"/>
                </a:solidFill>
              </a:rPr>
              <a:t>population </a:t>
            </a:r>
            <a:r>
              <a:rPr lang="en-US" sz="1800">
                <a:solidFill>
                  <a:srgbClr val="000000"/>
                </a:solidFill>
              </a:rPr>
              <a:t>in a statistical study is the entire group of individuals about which we want information.</a:t>
            </a:r>
          </a:p>
          <a:p>
            <a:pPr eaLnBrk="1" hangingPunct="1">
              <a:defRPr/>
            </a:pPr>
            <a:endParaRPr lang="en-US" sz="1800">
              <a:solidFill>
                <a:srgbClr val="FFFFFF"/>
              </a:solidFill>
            </a:endParaRPr>
          </a:p>
          <a:p>
            <a:pPr eaLnBrk="1" hangingPunct="1">
              <a:defRPr/>
            </a:pPr>
            <a:r>
              <a:rPr lang="en-US" sz="1800">
                <a:solidFill>
                  <a:srgbClr val="000000"/>
                </a:solidFill>
              </a:rPr>
              <a:t>A </a:t>
            </a:r>
            <a:r>
              <a:rPr lang="en-US" sz="1800" b="1">
                <a:solidFill>
                  <a:srgbClr val="000000"/>
                </a:solidFill>
              </a:rPr>
              <a:t>sample </a:t>
            </a:r>
            <a:r>
              <a:rPr lang="en-US" sz="1800">
                <a:solidFill>
                  <a:srgbClr val="000000"/>
                </a:solidFill>
              </a:rPr>
              <a:t>is the part of the population from which we actually collect information. We use information from a sample to draw conclusions about the entire population.</a:t>
            </a:r>
            <a:endParaRPr lang="en-US" sz="1000" b="1">
              <a:solidFill>
                <a:srgbClr val="000000"/>
              </a:solidFill>
            </a:endParaRPr>
          </a:p>
        </p:txBody>
      </p:sp>
      <p:sp>
        <p:nvSpPr>
          <p:cNvPr id="8" name="Rounded Rectangle 7">
            <a:extLst>
              <a:ext uri="{FF2B5EF4-FFF2-40B4-BE49-F238E27FC236}">
                <a16:creationId xmlns:a16="http://schemas.microsoft.com/office/drawing/2014/main" id="{87A3904E-9D2F-3D4F-B244-22022C7DE40E}"/>
              </a:ext>
            </a:extLst>
          </p:cNvPr>
          <p:cNvSpPr/>
          <p:nvPr/>
        </p:nvSpPr>
        <p:spPr>
          <a:xfrm>
            <a:off x="1163053" y="4487849"/>
            <a:ext cx="3436622" cy="2168368"/>
          </a:xfrm>
          <a:prstGeom prst="roundRect">
            <a:avLst/>
          </a:prstGeom>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r>
              <a:rPr lang="en-US" sz="2400" b="1" dirty="0">
                <a:solidFill>
                  <a:srgbClr val="000000"/>
                </a:solidFill>
                <a:cs typeface="Arial"/>
              </a:rPr>
              <a:t>Population</a:t>
            </a:r>
          </a:p>
        </p:txBody>
      </p:sp>
      <p:sp>
        <p:nvSpPr>
          <p:cNvPr id="9" name="Oval 8">
            <a:extLst>
              <a:ext uri="{FF2B5EF4-FFF2-40B4-BE49-F238E27FC236}">
                <a16:creationId xmlns:a16="http://schemas.microsoft.com/office/drawing/2014/main" id="{C12B3896-FC77-EA49-8F4D-51BE4ACFCA7F}"/>
              </a:ext>
            </a:extLst>
          </p:cNvPr>
          <p:cNvSpPr/>
          <p:nvPr/>
        </p:nvSpPr>
        <p:spPr>
          <a:xfrm>
            <a:off x="2446908" y="5011728"/>
            <a:ext cx="2099295" cy="1181275"/>
          </a:xfrm>
          <a:prstGeom prst="ellipse">
            <a:avLst/>
          </a:prstGeom>
        </p:spPr>
        <p:style>
          <a:lnRef idx="1">
            <a:schemeClr val="accent3"/>
          </a:lnRef>
          <a:fillRef idx="3">
            <a:schemeClr val="accent3"/>
          </a:fillRef>
          <a:effectRef idx="2">
            <a:schemeClr val="accent3"/>
          </a:effectRef>
          <a:fontRef idx="minor">
            <a:schemeClr val="lt1"/>
          </a:fontRef>
        </p:style>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eaLnBrk="1" hangingPunct="1">
              <a:defRPr/>
            </a:pPr>
            <a:r>
              <a:rPr lang="en-US" b="1">
                <a:solidFill>
                  <a:srgbClr val="000000"/>
                </a:solidFill>
                <a:cs typeface="Arial" charset="0"/>
              </a:rPr>
              <a:t>Sample</a:t>
            </a:r>
            <a:endParaRPr lang="en-US" sz="2800" b="1">
              <a:solidFill>
                <a:srgbClr val="000000"/>
              </a:solidFill>
              <a:cs typeface="Arial" charset="0"/>
            </a:endParaRPr>
          </a:p>
        </p:txBody>
      </p:sp>
      <p:sp>
        <p:nvSpPr>
          <p:cNvPr id="10" name="Curved Down Arrow 9">
            <a:extLst>
              <a:ext uri="{FF2B5EF4-FFF2-40B4-BE49-F238E27FC236}">
                <a16:creationId xmlns:a16="http://schemas.microsoft.com/office/drawing/2014/main" id="{4B56ADB1-90BC-6146-8607-4771CB32C674}"/>
              </a:ext>
            </a:extLst>
          </p:cNvPr>
          <p:cNvSpPr/>
          <p:nvPr/>
        </p:nvSpPr>
        <p:spPr>
          <a:xfrm rot="20625499">
            <a:off x="3966452" y="4481723"/>
            <a:ext cx="2486484" cy="586182"/>
          </a:xfrm>
          <a:prstGeom prst="curvedDownArrow">
            <a:avLst/>
          </a:prstGeom>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en-US" dirty="0">
              <a:solidFill>
                <a:schemeClr val="tx1"/>
              </a:solidFill>
              <a:cs typeface="Arial"/>
            </a:endParaRPr>
          </a:p>
        </p:txBody>
      </p:sp>
      <p:sp>
        <p:nvSpPr>
          <p:cNvPr id="12" name="TextBox 11">
            <a:extLst>
              <a:ext uri="{FF2B5EF4-FFF2-40B4-BE49-F238E27FC236}">
                <a16:creationId xmlns:a16="http://schemas.microsoft.com/office/drawing/2014/main" id="{DECF1441-75BD-7749-944E-B87336C59922}"/>
              </a:ext>
            </a:extLst>
          </p:cNvPr>
          <p:cNvSpPr txBox="1">
            <a:spLocks noChangeArrowheads="1"/>
          </p:cNvSpPr>
          <p:nvPr/>
        </p:nvSpPr>
        <p:spPr bwMode="auto">
          <a:xfrm>
            <a:off x="5284788" y="4657725"/>
            <a:ext cx="308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cs typeface="Arial" panose="020B0604020202020204" pitchFamily="34" charset="0"/>
              </a:rPr>
              <a:t>Collect data </a:t>
            </a:r>
            <a:r>
              <a:rPr lang="en-US" altLang="en-US" sz="1600">
                <a:cs typeface="Arial" panose="020B0604020202020204" pitchFamily="34" charset="0"/>
              </a:rPr>
              <a:t>from a representative </a:t>
            </a:r>
            <a:r>
              <a:rPr lang="en-US" altLang="en-US" sz="1600" b="1">
                <a:cs typeface="Arial" panose="020B0604020202020204" pitchFamily="34" charset="0"/>
              </a:rPr>
              <a:t>Sample</a:t>
            </a:r>
            <a:r>
              <a:rPr lang="en-US" altLang="en-US" sz="1600">
                <a:cs typeface="Arial" panose="020B0604020202020204" pitchFamily="34" charset="0"/>
              </a:rPr>
              <a:t>...</a:t>
            </a:r>
          </a:p>
        </p:txBody>
      </p:sp>
      <p:sp>
        <p:nvSpPr>
          <p:cNvPr id="13" name="TextBox 12">
            <a:extLst>
              <a:ext uri="{FF2B5EF4-FFF2-40B4-BE49-F238E27FC236}">
                <a16:creationId xmlns:a16="http://schemas.microsoft.com/office/drawing/2014/main" id="{C47BBCBA-DC6B-744D-800E-DBFB3199FF72}"/>
              </a:ext>
            </a:extLst>
          </p:cNvPr>
          <p:cNvSpPr txBox="1">
            <a:spLocks noChangeArrowheads="1"/>
          </p:cNvSpPr>
          <p:nvPr/>
        </p:nvSpPr>
        <p:spPr bwMode="auto">
          <a:xfrm>
            <a:off x="5751513" y="5405438"/>
            <a:ext cx="29257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cs typeface="Arial" panose="020B0604020202020204" pitchFamily="34" charset="0"/>
              </a:rPr>
              <a:t>Make an </a:t>
            </a:r>
            <a:r>
              <a:rPr lang="en-US" altLang="en-US" sz="1600" b="1">
                <a:cs typeface="Arial" panose="020B0604020202020204" pitchFamily="34" charset="0"/>
              </a:rPr>
              <a:t>Inference </a:t>
            </a:r>
            <a:r>
              <a:rPr lang="en-US" altLang="en-US" sz="1600">
                <a:cs typeface="Arial" panose="020B0604020202020204" pitchFamily="34" charset="0"/>
              </a:rPr>
              <a:t>about the </a:t>
            </a:r>
            <a:r>
              <a:rPr lang="en-US" altLang="en-US" sz="1600" b="1">
                <a:cs typeface="Arial" panose="020B0604020202020204" pitchFamily="34" charset="0"/>
              </a:rPr>
              <a:t>Population</a:t>
            </a:r>
            <a:r>
              <a:rPr lang="en-US" altLang="en-US" sz="1600">
                <a:cs typeface="Arial" panose="020B0604020202020204" pitchFamily="34" charset="0"/>
              </a:rPr>
              <a:t>.</a:t>
            </a:r>
          </a:p>
        </p:txBody>
      </p:sp>
      <p:sp>
        <p:nvSpPr>
          <p:cNvPr id="14" name="Curved Down Arrow 13">
            <a:extLst>
              <a:ext uri="{FF2B5EF4-FFF2-40B4-BE49-F238E27FC236}">
                <a16:creationId xmlns:a16="http://schemas.microsoft.com/office/drawing/2014/main" id="{C9F74A9F-F527-1D41-B313-9F3B89475DA6}"/>
              </a:ext>
            </a:extLst>
          </p:cNvPr>
          <p:cNvSpPr/>
          <p:nvPr/>
        </p:nvSpPr>
        <p:spPr>
          <a:xfrm rot="10211976">
            <a:off x="4264966" y="6145040"/>
            <a:ext cx="2958043" cy="522318"/>
          </a:xfrm>
          <a:prstGeom prst="curvedDownArrow">
            <a:avLst/>
          </a:prstGeom>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en-US" dirty="0">
              <a:solidFill>
                <a:schemeClr val="tx1"/>
              </a:solidFill>
              <a:cs typeface="Aria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childTnLst>
                                </p:cTn>
                              </p:par>
                              <p:par>
                                <p:cTn id="25" presetID="10"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Vertical Title 1">
            <a:extLst>
              <a:ext uri="{FF2B5EF4-FFF2-40B4-BE49-F238E27FC236}">
                <a16:creationId xmlns:a16="http://schemas.microsoft.com/office/drawing/2014/main" id="{2FE51D3D-40C1-A847-B31F-02CF3049D0B3}"/>
              </a:ext>
            </a:extLst>
          </p:cNvPr>
          <p:cNvSpPr>
            <a:spLocks noGrp="1"/>
          </p:cNvSpPr>
          <p:nvPr>
            <p:ph type="title" orient="vert"/>
          </p:nvPr>
        </p:nvSpPr>
        <p:spPr>
          <a:xfrm>
            <a:off x="7996238" y="954088"/>
            <a:ext cx="681037" cy="5172075"/>
          </a:xfrm>
        </p:spPr>
        <p:txBody>
          <a:bodyPr/>
          <a:lstStyle/>
          <a:p>
            <a:pPr eaLnBrk="1" hangingPunct="1"/>
            <a:r>
              <a:rPr lang="en-US" altLang="en-US" sz="2200">
                <a:solidFill>
                  <a:srgbClr val="E81F30"/>
                </a:solidFill>
                <a:ea typeface="ＭＳ Ｐゴシック" panose="020B0600070205080204" pitchFamily="34" charset="-128"/>
              </a:rPr>
              <a:t>Sampling and Surveys</a:t>
            </a:r>
          </a:p>
        </p:txBody>
      </p:sp>
      <p:sp>
        <p:nvSpPr>
          <p:cNvPr id="24579" name="Vertical Text Placeholder 2">
            <a:extLst>
              <a:ext uri="{FF2B5EF4-FFF2-40B4-BE49-F238E27FC236}">
                <a16:creationId xmlns:a16="http://schemas.microsoft.com/office/drawing/2014/main" id="{3E8EDB2B-839A-D04E-8B51-8000DFB5C363}"/>
              </a:ext>
            </a:extLst>
          </p:cNvPr>
          <p:cNvSpPr>
            <a:spLocks noGrp="1"/>
          </p:cNvSpPr>
          <p:nvPr>
            <p:ph type="body" orient="vert" idx="1"/>
          </p:nvPr>
        </p:nvSpPr>
        <p:spPr>
          <a:xfrm rot="16200000">
            <a:off x="1425576" y="-444500"/>
            <a:ext cx="5765800" cy="7375525"/>
          </a:xfrm>
        </p:spPr>
        <p:txBody>
          <a:bodyPr/>
          <a:lstStyle/>
          <a:p>
            <a:pPr eaLnBrk="1" hangingPunct="1"/>
            <a:r>
              <a:rPr lang="en-US" altLang="en-US" sz="2400" b="1">
                <a:solidFill>
                  <a:srgbClr val="000000"/>
                </a:solidFill>
                <a:ea typeface="ＭＳ Ｐゴシック" panose="020B0600070205080204" pitchFamily="34" charset="-128"/>
              </a:rPr>
              <a:t>The Idea of a Sample Survey</a:t>
            </a:r>
            <a:endParaRPr lang="en-US" altLang="en-US" sz="2400">
              <a:solidFill>
                <a:srgbClr val="000000"/>
              </a:solidFill>
              <a:ea typeface="ＭＳ Ｐゴシック" panose="020B0600070205080204" pitchFamily="34" charset="-128"/>
            </a:endParaRPr>
          </a:p>
          <a:p>
            <a:pPr>
              <a:buFont typeface="Wingdings" pitchFamily="2" charset="2"/>
              <a:buNone/>
            </a:pPr>
            <a:r>
              <a:rPr lang="en-US" altLang="en-US" sz="2400">
                <a:solidFill>
                  <a:srgbClr val="000000"/>
                </a:solidFill>
                <a:ea typeface="ＭＳ Ｐゴシック" panose="020B0600070205080204" pitchFamily="34" charset="-128"/>
              </a:rPr>
              <a:t>We often draw conclusions about a whole population on the basis of a sample.</a:t>
            </a:r>
          </a:p>
          <a:p>
            <a:pPr>
              <a:buFont typeface="Wingdings" pitchFamily="2" charset="2"/>
              <a:buNone/>
            </a:pPr>
            <a:r>
              <a:rPr lang="en-US" altLang="en-US" sz="2400">
                <a:solidFill>
                  <a:srgbClr val="000000"/>
                </a:solidFill>
                <a:ea typeface="ＭＳ Ｐゴシック" panose="020B0600070205080204" pitchFamily="34" charset="-128"/>
              </a:rPr>
              <a:t>Choosing a sample from a large, varied population is not that easy.</a:t>
            </a:r>
            <a:endParaRPr lang="en-US" altLang="en-US" sz="2400" b="1">
              <a:solidFill>
                <a:srgbClr val="000000"/>
              </a:solidFill>
              <a:ea typeface="ＭＳ Ｐゴシック" panose="020B0600070205080204" pitchFamily="34" charset="-128"/>
            </a:endParaRPr>
          </a:p>
          <a:p>
            <a:pPr>
              <a:buFont typeface="Wingdings" pitchFamily="2" charset="2"/>
              <a:buNone/>
            </a:pPr>
            <a:endParaRPr lang="en-US" altLang="en-US">
              <a:solidFill>
                <a:srgbClr val="000000"/>
              </a:solidFill>
              <a:ea typeface="ＭＳ Ｐゴシック" panose="020B0600070205080204" pitchFamily="34" charset="-128"/>
            </a:endParaRPr>
          </a:p>
        </p:txBody>
      </p:sp>
      <p:sp>
        <p:nvSpPr>
          <p:cNvPr id="4" name="Rectangle 3">
            <a:extLst>
              <a:ext uri="{FF2B5EF4-FFF2-40B4-BE49-F238E27FC236}">
                <a16:creationId xmlns:a16="http://schemas.microsoft.com/office/drawing/2014/main" id="{6211448B-1403-ED42-8575-6A252EE867F7}"/>
              </a:ext>
            </a:extLst>
          </p:cNvPr>
          <p:cNvSpPr/>
          <p:nvPr/>
        </p:nvSpPr>
        <p:spPr>
          <a:xfrm>
            <a:off x="393702" y="2952750"/>
            <a:ext cx="7761287" cy="377825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spcAft>
                <a:spcPts val="1800"/>
              </a:spcAft>
              <a:buFont typeface="Wingdings" pitchFamily="-111" charset="2"/>
              <a:buNone/>
              <a:defRPr/>
            </a:pPr>
            <a:r>
              <a:rPr lang="en-US" b="1">
                <a:solidFill>
                  <a:srgbClr val="000000"/>
                </a:solidFill>
              </a:rPr>
              <a:t>Step 1:</a:t>
            </a:r>
            <a:r>
              <a:rPr lang="en-US">
                <a:solidFill>
                  <a:srgbClr val="000000"/>
                </a:solidFill>
              </a:rPr>
              <a:t> Define the </a:t>
            </a:r>
            <a:r>
              <a:rPr lang="en-US" i="1">
                <a:solidFill>
                  <a:srgbClr val="000000"/>
                </a:solidFill>
              </a:rPr>
              <a:t>population</a:t>
            </a:r>
            <a:r>
              <a:rPr lang="en-US">
                <a:solidFill>
                  <a:srgbClr val="000000"/>
                </a:solidFill>
              </a:rPr>
              <a:t> we want to describe.</a:t>
            </a:r>
          </a:p>
          <a:p>
            <a:pPr eaLnBrk="1" hangingPunct="1">
              <a:spcAft>
                <a:spcPts val="1800"/>
              </a:spcAft>
              <a:buFont typeface="Wingdings" pitchFamily="-111" charset="2"/>
              <a:buNone/>
              <a:defRPr/>
            </a:pPr>
            <a:r>
              <a:rPr lang="en-US" b="1">
                <a:solidFill>
                  <a:srgbClr val="000000"/>
                </a:solidFill>
              </a:rPr>
              <a:t>Step 2:</a:t>
            </a:r>
            <a:r>
              <a:rPr lang="en-US">
                <a:solidFill>
                  <a:srgbClr val="000000"/>
                </a:solidFill>
              </a:rPr>
              <a:t> Say exactly </a:t>
            </a:r>
            <a:r>
              <a:rPr lang="en-US" i="1">
                <a:solidFill>
                  <a:srgbClr val="000000"/>
                </a:solidFill>
              </a:rPr>
              <a:t>what we want to measure.</a:t>
            </a:r>
            <a:endParaRPr lang="en-US">
              <a:solidFill>
                <a:srgbClr val="000000"/>
              </a:solidFill>
            </a:endParaRPr>
          </a:p>
          <a:p>
            <a:pPr eaLnBrk="1" hangingPunct="1">
              <a:spcAft>
                <a:spcPts val="1800"/>
              </a:spcAft>
              <a:buFont typeface="Wingdings" pitchFamily="-111" charset="2"/>
              <a:buNone/>
              <a:defRPr/>
            </a:pPr>
            <a:r>
              <a:rPr lang="en-US">
                <a:solidFill>
                  <a:srgbClr val="000000"/>
                </a:solidFill>
              </a:rPr>
              <a:t>A “sample survey” is a study that uses an organized plan to choose a sample that represents some specific population.</a:t>
            </a:r>
          </a:p>
          <a:p>
            <a:pPr eaLnBrk="1" hangingPunct="1">
              <a:spcAft>
                <a:spcPts val="1800"/>
              </a:spcAft>
              <a:buFont typeface="Wingdings" pitchFamily="-111" charset="2"/>
              <a:buNone/>
              <a:defRPr/>
            </a:pPr>
            <a:r>
              <a:rPr lang="en-US" b="1">
                <a:solidFill>
                  <a:srgbClr val="000000"/>
                </a:solidFill>
              </a:rPr>
              <a:t>Step 3:</a:t>
            </a:r>
            <a:r>
              <a:rPr lang="en-US">
                <a:solidFill>
                  <a:srgbClr val="000000"/>
                </a:solidFill>
              </a:rPr>
              <a:t> Decide how to choose a sample from the population.</a:t>
            </a:r>
            <a:endParaRPr lang="en-US" b="1">
              <a:solidFill>
                <a:srgbClr val="000000"/>
              </a:solidFill>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Vertical Title 1">
            <a:extLst>
              <a:ext uri="{FF2B5EF4-FFF2-40B4-BE49-F238E27FC236}">
                <a16:creationId xmlns:a16="http://schemas.microsoft.com/office/drawing/2014/main" id="{DEE7E53C-F03D-A846-8CCE-5F09C291C59E}"/>
              </a:ext>
            </a:extLst>
          </p:cNvPr>
          <p:cNvSpPr>
            <a:spLocks noGrp="1"/>
          </p:cNvSpPr>
          <p:nvPr>
            <p:ph type="title" orient="vert"/>
          </p:nvPr>
        </p:nvSpPr>
        <p:spPr>
          <a:xfrm>
            <a:off x="7996238" y="954088"/>
            <a:ext cx="681037" cy="5172075"/>
          </a:xfrm>
        </p:spPr>
        <p:txBody>
          <a:bodyPr/>
          <a:lstStyle/>
          <a:p>
            <a:pPr eaLnBrk="1" hangingPunct="1"/>
            <a:r>
              <a:rPr lang="en-US" altLang="en-US" sz="2200">
                <a:solidFill>
                  <a:srgbClr val="E81F30"/>
                </a:solidFill>
                <a:ea typeface="ＭＳ Ｐゴシック" panose="020B0600070205080204" pitchFamily="34" charset="-128"/>
              </a:rPr>
              <a:t>Sampling and Surveys</a:t>
            </a:r>
          </a:p>
        </p:txBody>
      </p:sp>
      <p:sp>
        <p:nvSpPr>
          <p:cNvPr id="25603" name="Vertical Text Placeholder 2">
            <a:extLst>
              <a:ext uri="{FF2B5EF4-FFF2-40B4-BE49-F238E27FC236}">
                <a16:creationId xmlns:a16="http://schemas.microsoft.com/office/drawing/2014/main" id="{8FCBDC68-08D2-FD4A-9476-207EDC16EE4A}"/>
              </a:ext>
            </a:extLst>
          </p:cNvPr>
          <p:cNvSpPr>
            <a:spLocks noGrp="1"/>
          </p:cNvSpPr>
          <p:nvPr>
            <p:ph type="body" orient="vert" idx="1"/>
          </p:nvPr>
        </p:nvSpPr>
        <p:spPr>
          <a:xfrm rot="16200000">
            <a:off x="3218657" y="-2237581"/>
            <a:ext cx="2179637" cy="7375525"/>
          </a:xfrm>
        </p:spPr>
        <p:txBody>
          <a:bodyPr/>
          <a:lstStyle/>
          <a:p>
            <a:pPr eaLnBrk="1" hangingPunct="1"/>
            <a:r>
              <a:rPr lang="en-US" altLang="en-US" sz="2400" b="1">
                <a:solidFill>
                  <a:srgbClr val="000000"/>
                </a:solidFill>
                <a:ea typeface="ＭＳ Ｐゴシック" panose="020B0600070205080204" pitchFamily="34" charset="-128"/>
              </a:rPr>
              <a:t>How to Sample Badly</a:t>
            </a:r>
            <a:endParaRPr lang="en-US" altLang="en-US" sz="2400">
              <a:solidFill>
                <a:srgbClr val="000000"/>
              </a:solidFill>
              <a:ea typeface="ＭＳ Ｐゴシック" panose="020B0600070205080204" pitchFamily="34" charset="-128"/>
            </a:endParaRPr>
          </a:p>
          <a:p>
            <a:pPr>
              <a:buFont typeface="Wingdings" pitchFamily="2" charset="2"/>
              <a:buNone/>
            </a:pPr>
            <a:r>
              <a:rPr lang="en-US" altLang="en-US" sz="2400">
                <a:solidFill>
                  <a:schemeClr val="tx1"/>
                </a:solidFill>
                <a:ea typeface="ＭＳ Ｐゴシック" panose="020B0600070205080204" pitchFamily="34" charset="-128"/>
              </a:rPr>
              <a:t>How can we choose a sample that we can trust to represent the population?  There are a number of different methods to select samples.</a:t>
            </a:r>
            <a:endParaRPr lang="en-US" altLang="en-US" sz="4000">
              <a:solidFill>
                <a:schemeClr val="tx1"/>
              </a:solidFill>
              <a:ea typeface="ＭＳ Ｐゴシック" panose="020B0600070205080204" pitchFamily="34" charset="-128"/>
            </a:endParaRPr>
          </a:p>
        </p:txBody>
      </p:sp>
      <p:sp>
        <p:nvSpPr>
          <p:cNvPr id="19" name="TextBox 18">
            <a:extLst>
              <a:ext uri="{FF2B5EF4-FFF2-40B4-BE49-F238E27FC236}">
                <a16:creationId xmlns:a16="http://schemas.microsoft.com/office/drawing/2014/main" id="{1E57871A-205C-ED4C-8B7A-CC8D355B2F32}"/>
              </a:ext>
            </a:extLst>
          </p:cNvPr>
          <p:cNvSpPr txBox="1"/>
          <p:nvPr/>
        </p:nvSpPr>
        <p:spPr>
          <a:xfrm>
            <a:off x="365125" y="2540000"/>
            <a:ext cx="7631113" cy="12001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defRPr/>
            </a:pPr>
            <a:r>
              <a:rPr lang="en-US" b="1" u="sng">
                <a:solidFill>
                  <a:srgbClr val="E81F30"/>
                </a:solidFill>
              </a:rPr>
              <a:t>Definition:</a:t>
            </a:r>
          </a:p>
          <a:p>
            <a:pPr eaLnBrk="1" hangingPunct="1">
              <a:defRPr/>
            </a:pPr>
            <a:r>
              <a:rPr lang="en-US">
                <a:solidFill>
                  <a:srgbClr val="000000"/>
                </a:solidFill>
              </a:rPr>
              <a:t>Choosing individuals who are easiest to reach results in a </a:t>
            </a:r>
            <a:r>
              <a:rPr lang="en-US" b="1">
                <a:solidFill>
                  <a:srgbClr val="000000"/>
                </a:solidFill>
              </a:rPr>
              <a:t>convenience sample.</a:t>
            </a:r>
            <a:endParaRPr lang="en-US" sz="1100" b="1">
              <a:solidFill>
                <a:srgbClr val="000000"/>
              </a:solidFill>
            </a:endParaRPr>
          </a:p>
        </p:txBody>
      </p:sp>
      <p:sp>
        <p:nvSpPr>
          <p:cNvPr id="11" name="TextBox 10">
            <a:extLst>
              <a:ext uri="{FF2B5EF4-FFF2-40B4-BE49-F238E27FC236}">
                <a16:creationId xmlns:a16="http://schemas.microsoft.com/office/drawing/2014/main" id="{AAF9A329-A878-4B48-85F3-16CEEDEB40E5}"/>
              </a:ext>
            </a:extLst>
          </p:cNvPr>
          <p:cNvSpPr txBox="1"/>
          <p:nvPr/>
        </p:nvSpPr>
        <p:spPr>
          <a:xfrm>
            <a:off x="365125" y="5037138"/>
            <a:ext cx="7631113" cy="12001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defRPr/>
            </a:pPr>
            <a:r>
              <a:rPr lang="en-US" b="1" u="sng">
                <a:solidFill>
                  <a:srgbClr val="E81F30"/>
                </a:solidFill>
              </a:rPr>
              <a:t>Definition:</a:t>
            </a:r>
          </a:p>
          <a:p>
            <a:pPr eaLnBrk="1" hangingPunct="1">
              <a:defRPr/>
            </a:pPr>
            <a:r>
              <a:rPr lang="en-US">
                <a:solidFill>
                  <a:srgbClr val="000000"/>
                </a:solidFill>
              </a:rPr>
              <a:t>The design of a statistical study shows </a:t>
            </a:r>
            <a:r>
              <a:rPr lang="en-US" b="1">
                <a:solidFill>
                  <a:srgbClr val="000000"/>
                </a:solidFill>
              </a:rPr>
              <a:t>bias </a:t>
            </a:r>
            <a:r>
              <a:rPr lang="en-US">
                <a:solidFill>
                  <a:srgbClr val="000000"/>
                </a:solidFill>
              </a:rPr>
              <a:t>if it systematically favors certain outcomes.</a:t>
            </a:r>
            <a:endParaRPr lang="en-US" sz="1100">
              <a:solidFill>
                <a:srgbClr val="000000"/>
              </a:solidFill>
            </a:endParaRPr>
          </a:p>
        </p:txBody>
      </p:sp>
      <p:sp>
        <p:nvSpPr>
          <p:cNvPr id="29702" name="Rectangle 14">
            <a:extLst>
              <a:ext uri="{FF2B5EF4-FFF2-40B4-BE49-F238E27FC236}">
                <a16:creationId xmlns:a16="http://schemas.microsoft.com/office/drawing/2014/main" id="{5D61E5F3-9156-1C4F-95E9-FA2B780C6822}"/>
              </a:ext>
            </a:extLst>
          </p:cNvPr>
          <p:cNvSpPr>
            <a:spLocks noChangeArrowheads="1"/>
          </p:cNvSpPr>
          <p:nvPr/>
        </p:nvSpPr>
        <p:spPr bwMode="auto">
          <a:xfrm>
            <a:off x="365125" y="3951288"/>
            <a:ext cx="76311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400"/>
              <a:t>Convenience samples often produce unrepresentative data…why?</a:t>
            </a:r>
            <a:endParaRPr lang="en-US" altLang="en-US" sz="40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702"/>
                                        </p:tgtEl>
                                        <p:attrNameLst>
                                          <p:attrName>style.visibility</p:attrName>
                                        </p:attrNameLst>
                                      </p:cBhvr>
                                      <p:to>
                                        <p:strVal val="visible"/>
                                      </p:to>
                                    </p:set>
                                    <p:animEffect transition="in" filter="fade">
                                      <p:cBhvr>
                                        <p:cTn id="12" dur="1000"/>
                                        <p:tgtEl>
                                          <p:spTgt spid="2970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1" grpId="0" animBg="1"/>
      <p:bldP spid="2970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Vertical Title 1">
            <a:extLst>
              <a:ext uri="{FF2B5EF4-FFF2-40B4-BE49-F238E27FC236}">
                <a16:creationId xmlns:a16="http://schemas.microsoft.com/office/drawing/2014/main" id="{0691973E-AC42-2748-B95B-BDCE3751D3B4}"/>
              </a:ext>
            </a:extLst>
          </p:cNvPr>
          <p:cNvSpPr>
            <a:spLocks noGrp="1"/>
          </p:cNvSpPr>
          <p:nvPr>
            <p:ph type="title" orient="vert"/>
          </p:nvPr>
        </p:nvSpPr>
        <p:spPr>
          <a:xfrm>
            <a:off x="7996238" y="954088"/>
            <a:ext cx="681037" cy="5172075"/>
          </a:xfrm>
        </p:spPr>
        <p:txBody>
          <a:bodyPr/>
          <a:lstStyle/>
          <a:p>
            <a:pPr eaLnBrk="1" hangingPunct="1"/>
            <a:r>
              <a:rPr lang="en-US" altLang="en-US" sz="2200">
                <a:solidFill>
                  <a:srgbClr val="E81F30"/>
                </a:solidFill>
                <a:ea typeface="ＭＳ Ｐゴシック" panose="020B0600070205080204" pitchFamily="34" charset="-128"/>
              </a:rPr>
              <a:t>Sampling and Surveys</a:t>
            </a:r>
          </a:p>
        </p:txBody>
      </p:sp>
      <p:sp>
        <p:nvSpPr>
          <p:cNvPr id="26627" name="Vertical Text Placeholder 2">
            <a:extLst>
              <a:ext uri="{FF2B5EF4-FFF2-40B4-BE49-F238E27FC236}">
                <a16:creationId xmlns:a16="http://schemas.microsoft.com/office/drawing/2014/main" id="{9A5EE3F3-0D9B-C948-9B15-15D81D063053}"/>
              </a:ext>
            </a:extLst>
          </p:cNvPr>
          <p:cNvSpPr>
            <a:spLocks noGrp="1"/>
          </p:cNvSpPr>
          <p:nvPr>
            <p:ph type="body" orient="vert" idx="1"/>
          </p:nvPr>
        </p:nvSpPr>
        <p:spPr>
          <a:xfrm rot="16200000">
            <a:off x="3218657" y="-2237581"/>
            <a:ext cx="2179637" cy="7375525"/>
          </a:xfrm>
        </p:spPr>
        <p:txBody>
          <a:bodyPr/>
          <a:lstStyle/>
          <a:p>
            <a:pPr eaLnBrk="1" hangingPunct="1"/>
            <a:r>
              <a:rPr lang="en-US" altLang="en-US" sz="2400" b="1">
                <a:solidFill>
                  <a:srgbClr val="000000"/>
                </a:solidFill>
                <a:ea typeface="ＭＳ Ｐゴシック" panose="020B0600070205080204" pitchFamily="34" charset="-128"/>
              </a:rPr>
              <a:t>How to Sample Badly</a:t>
            </a:r>
            <a:endParaRPr lang="en-US" altLang="en-US" sz="2400">
              <a:solidFill>
                <a:srgbClr val="000000"/>
              </a:solidFill>
              <a:ea typeface="ＭＳ Ｐゴシック" panose="020B0600070205080204" pitchFamily="34" charset="-128"/>
            </a:endParaRPr>
          </a:p>
          <a:p>
            <a:r>
              <a:rPr lang="en-US" altLang="en-US" sz="2400">
                <a:solidFill>
                  <a:srgbClr val="000000"/>
                </a:solidFill>
                <a:ea typeface="ＭＳ Ｐゴシック" panose="020B0600070205080204" pitchFamily="34" charset="-128"/>
              </a:rPr>
              <a:t>Convenience samples are almost guaranteed to show bias. So are </a:t>
            </a:r>
            <a:r>
              <a:rPr lang="en-US" altLang="en-US" sz="2400" b="1">
                <a:solidFill>
                  <a:srgbClr val="000000"/>
                </a:solidFill>
                <a:ea typeface="ＭＳ Ｐゴシック" panose="020B0600070205080204" pitchFamily="34" charset="-128"/>
              </a:rPr>
              <a:t>voluntary response samples</a:t>
            </a:r>
            <a:r>
              <a:rPr lang="en-US" altLang="en-US" sz="2400">
                <a:solidFill>
                  <a:srgbClr val="000000"/>
                </a:solidFill>
                <a:ea typeface="ＭＳ Ｐゴシック" panose="020B0600070205080204" pitchFamily="34" charset="-128"/>
              </a:rPr>
              <a:t>, in which people decide whether to join the sample in response to an open invitation.</a:t>
            </a:r>
            <a:endParaRPr lang="en-US" altLang="en-US" sz="4000">
              <a:solidFill>
                <a:srgbClr val="000000"/>
              </a:solidFill>
              <a:ea typeface="ＭＳ Ｐゴシック" panose="020B0600070205080204" pitchFamily="34" charset="-128"/>
            </a:endParaRPr>
          </a:p>
        </p:txBody>
      </p:sp>
      <p:sp>
        <p:nvSpPr>
          <p:cNvPr id="19" name="TextBox 18">
            <a:extLst>
              <a:ext uri="{FF2B5EF4-FFF2-40B4-BE49-F238E27FC236}">
                <a16:creationId xmlns:a16="http://schemas.microsoft.com/office/drawing/2014/main" id="{891105B2-81F6-B94B-B8A5-FA18BCC876D6}"/>
              </a:ext>
            </a:extLst>
          </p:cNvPr>
          <p:cNvSpPr txBox="1"/>
          <p:nvPr/>
        </p:nvSpPr>
        <p:spPr>
          <a:xfrm>
            <a:off x="493713" y="3019425"/>
            <a:ext cx="7631112" cy="23082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defRPr/>
            </a:pPr>
            <a:r>
              <a:rPr lang="en-US" b="1" u="sng">
                <a:solidFill>
                  <a:srgbClr val="E81F30"/>
                </a:solidFill>
              </a:rPr>
              <a:t>Definition:</a:t>
            </a:r>
          </a:p>
          <a:p>
            <a:pPr eaLnBrk="1" hangingPunct="1">
              <a:defRPr/>
            </a:pPr>
            <a:r>
              <a:rPr lang="en-US">
                <a:solidFill>
                  <a:srgbClr val="000000"/>
                </a:solidFill>
              </a:rPr>
              <a:t>A</a:t>
            </a:r>
            <a:r>
              <a:rPr lang="en-US" b="1">
                <a:solidFill>
                  <a:srgbClr val="000000"/>
                </a:solidFill>
              </a:rPr>
              <a:t> voluntary response sample </a:t>
            </a:r>
            <a:r>
              <a:rPr lang="en-US">
                <a:solidFill>
                  <a:srgbClr val="000000"/>
                </a:solidFill>
              </a:rPr>
              <a:t>consists of people who choose themselves by responding to a general appeal. Voluntary response samples show bias because people with strong opinions (often in the same direction) are most likely to respond.</a:t>
            </a:r>
            <a:endParaRPr lang="en-US" sz="1100" b="1">
              <a:solidFill>
                <a:srgbClr val="00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Vertical Title 1">
            <a:extLst>
              <a:ext uri="{FF2B5EF4-FFF2-40B4-BE49-F238E27FC236}">
                <a16:creationId xmlns:a16="http://schemas.microsoft.com/office/drawing/2014/main" id="{9C960EC4-9540-B047-A2E1-6B5FEF741F95}"/>
              </a:ext>
            </a:extLst>
          </p:cNvPr>
          <p:cNvSpPr>
            <a:spLocks noGrp="1"/>
          </p:cNvSpPr>
          <p:nvPr>
            <p:ph type="title" orient="vert"/>
          </p:nvPr>
        </p:nvSpPr>
        <p:spPr>
          <a:xfrm>
            <a:off x="7996238" y="954088"/>
            <a:ext cx="681037" cy="5172075"/>
          </a:xfrm>
        </p:spPr>
        <p:txBody>
          <a:bodyPr/>
          <a:lstStyle/>
          <a:p>
            <a:pPr eaLnBrk="1" hangingPunct="1"/>
            <a:r>
              <a:rPr lang="en-US" altLang="en-US" sz="2200">
                <a:solidFill>
                  <a:srgbClr val="E81F30"/>
                </a:solidFill>
                <a:ea typeface="ＭＳ Ｐゴシック" panose="020B0600070205080204" pitchFamily="34" charset="-128"/>
              </a:rPr>
              <a:t>Sampling and Surveys</a:t>
            </a:r>
          </a:p>
        </p:txBody>
      </p:sp>
      <p:sp>
        <p:nvSpPr>
          <p:cNvPr id="27651" name="Vertical Text Placeholder 2">
            <a:extLst>
              <a:ext uri="{FF2B5EF4-FFF2-40B4-BE49-F238E27FC236}">
                <a16:creationId xmlns:a16="http://schemas.microsoft.com/office/drawing/2014/main" id="{022DFD6D-D036-AE4F-A37A-B9896CD2C430}"/>
              </a:ext>
            </a:extLst>
          </p:cNvPr>
          <p:cNvSpPr>
            <a:spLocks noGrp="1"/>
          </p:cNvSpPr>
          <p:nvPr>
            <p:ph type="body" orient="vert" idx="1"/>
          </p:nvPr>
        </p:nvSpPr>
        <p:spPr>
          <a:xfrm rot="16200000">
            <a:off x="3218657" y="-2237581"/>
            <a:ext cx="2179637" cy="7375525"/>
          </a:xfrm>
        </p:spPr>
        <p:txBody>
          <a:bodyPr/>
          <a:lstStyle/>
          <a:p>
            <a:pPr eaLnBrk="1" hangingPunct="1"/>
            <a:r>
              <a:rPr lang="en-US" altLang="en-US" sz="2400" b="1">
                <a:solidFill>
                  <a:srgbClr val="000000"/>
                </a:solidFill>
                <a:ea typeface="ＭＳ Ｐゴシック" panose="020B0600070205080204" pitchFamily="34" charset="-128"/>
              </a:rPr>
              <a:t>How to Sample Well: Random Sampling</a:t>
            </a:r>
            <a:endParaRPr lang="en-US" altLang="en-US" sz="2400">
              <a:solidFill>
                <a:srgbClr val="000000"/>
              </a:solidFill>
              <a:ea typeface="ＭＳ Ｐゴシック" panose="020B0600070205080204" pitchFamily="34" charset="-128"/>
            </a:endParaRPr>
          </a:p>
          <a:p>
            <a:r>
              <a:rPr lang="en-US" altLang="en-US">
                <a:solidFill>
                  <a:srgbClr val="000000"/>
                </a:solidFill>
                <a:ea typeface="ＭＳ Ｐゴシック" panose="020B0600070205080204" pitchFamily="34" charset="-128"/>
              </a:rPr>
              <a:t>The statistician’s remedy is to allow impersonal chance to choose the sample. A sample chosen by chance rules out both favoritism by the sampler and self-selection by respondents. </a:t>
            </a:r>
          </a:p>
          <a:p>
            <a:r>
              <a:rPr lang="en-US" altLang="en-US" b="1">
                <a:solidFill>
                  <a:srgbClr val="000000"/>
                </a:solidFill>
                <a:ea typeface="ＭＳ Ｐゴシック" panose="020B0600070205080204" pitchFamily="34" charset="-128"/>
              </a:rPr>
              <a:t>Random sampling</a:t>
            </a:r>
            <a:r>
              <a:rPr lang="en-US" altLang="en-US">
                <a:solidFill>
                  <a:srgbClr val="000000"/>
                </a:solidFill>
                <a:ea typeface="ＭＳ Ｐゴシック" panose="020B0600070205080204" pitchFamily="34" charset="-128"/>
              </a:rPr>
              <a:t>, the use of chance to select a sample, is the central principle of statistical sampling.</a:t>
            </a:r>
            <a:endParaRPr lang="en-US" altLang="en-US" sz="3600">
              <a:solidFill>
                <a:srgbClr val="000000"/>
              </a:solidFill>
              <a:ea typeface="ＭＳ Ｐゴシック" panose="020B0600070205080204" pitchFamily="34" charset="-128"/>
            </a:endParaRPr>
          </a:p>
        </p:txBody>
      </p:sp>
      <p:sp>
        <p:nvSpPr>
          <p:cNvPr id="19" name="TextBox 18">
            <a:extLst>
              <a:ext uri="{FF2B5EF4-FFF2-40B4-BE49-F238E27FC236}">
                <a16:creationId xmlns:a16="http://schemas.microsoft.com/office/drawing/2014/main" id="{9CC1DED9-25FD-4B4D-BC5E-F7B5899EE66B}"/>
              </a:ext>
            </a:extLst>
          </p:cNvPr>
          <p:cNvSpPr txBox="1"/>
          <p:nvPr/>
        </p:nvSpPr>
        <p:spPr>
          <a:xfrm>
            <a:off x="646113" y="3189288"/>
            <a:ext cx="7302500" cy="193833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defRPr/>
            </a:pPr>
            <a:r>
              <a:rPr lang="en-US" b="1" u="sng">
                <a:solidFill>
                  <a:srgbClr val="E81F30"/>
                </a:solidFill>
              </a:rPr>
              <a:t>Definition:</a:t>
            </a:r>
            <a:endParaRPr lang="en-US">
              <a:solidFill>
                <a:srgbClr val="FFFFFF"/>
              </a:solidFill>
            </a:endParaRPr>
          </a:p>
          <a:p>
            <a:pPr eaLnBrk="1" hangingPunct="1">
              <a:defRPr/>
            </a:pPr>
            <a:r>
              <a:rPr lang="en-US">
                <a:solidFill>
                  <a:srgbClr val="000000"/>
                </a:solidFill>
              </a:rPr>
              <a:t>A </a:t>
            </a:r>
            <a:r>
              <a:rPr lang="en-US" b="1">
                <a:solidFill>
                  <a:srgbClr val="000000"/>
                </a:solidFill>
              </a:rPr>
              <a:t>simple random sample (SRS) </a:t>
            </a:r>
            <a:r>
              <a:rPr lang="en-US">
                <a:solidFill>
                  <a:srgbClr val="000000"/>
                </a:solidFill>
              </a:rPr>
              <a:t>of size </a:t>
            </a:r>
            <a:r>
              <a:rPr lang="en-US" i="1">
                <a:solidFill>
                  <a:srgbClr val="000000"/>
                </a:solidFill>
              </a:rPr>
              <a:t>n </a:t>
            </a:r>
            <a:r>
              <a:rPr lang="en-US">
                <a:solidFill>
                  <a:srgbClr val="000000"/>
                </a:solidFill>
              </a:rPr>
              <a:t>consists of n individuals from the population chosen in such a way that every set of </a:t>
            </a:r>
            <a:r>
              <a:rPr lang="en-US" i="1">
                <a:solidFill>
                  <a:srgbClr val="000000"/>
                </a:solidFill>
              </a:rPr>
              <a:t>n </a:t>
            </a:r>
            <a:r>
              <a:rPr lang="en-US">
                <a:solidFill>
                  <a:srgbClr val="000000"/>
                </a:solidFill>
              </a:rPr>
              <a:t>individuals has an equal chance to be the sample actually selected.</a:t>
            </a:r>
            <a:endParaRPr lang="en-US" sz="1100" b="1">
              <a:solidFill>
                <a:srgbClr val="000000"/>
              </a:solidFill>
            </a:endParaRPr>
          </a:p>
        </p:txBody>
      </p:sp>
      <p:sp>
        <p:nvSpPr>
          <p:cNvPr id="31749" name="Rectangle 6">
            <a:extLst>
              <a:ext uri="{FF2B5EF4-FFF2-40B4-BE49-F238E27FC236}">
                <a16:creationId xmlns:a16="http://schemas.microsoft.com/office/drawing/2014/main" id="{71D897C4-45DE-3D45-8455-F3CC8EF6D0ED}"/>
              </a:ext>
            </a:extLst>
          </p:cNvPr>
          <p:cNvSpPr>
            <a:spLocks noChangeArrowheads="1"/>
          </p:cNvSpPr>
          <p:nvPr/>
        </p:nvSpPr>
        <p:spPr bwMode="auto">
          <a:xfrm>
            <a:off x="842963" y="5375275"/>
            <a:ext cx="71056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a:t>In practice, people use random numbers generated by a computer or calculator to choose samples. If you don’t have technology handy, you can use a </a:t>
            </a:r>
            <a:r>
              <a:rPr lang="en-US" altLang="en-US" sz="2000" b="1"/>
              <a:t>table of random digits.</a:t>
            </a:r>
            <a:endParaRPr lang="en-US" altLang="en-US" sz="20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1749"/>
                                        </p:tgtEl>
                                        <p:attrNameLst>
                                          <p:attrName>style.visibility</p:attrName>
                                        </p:attrNameLst>
                                      </p:cBhvr>
                                      <p:to>
                                        <p:strVal val="visible"/>
                                      </p:to>
                                    </p:set>
                                    <p:animEffect transition="in" filter="fade">
                                      <p:cBhvr>
                                        <p:cTn id="11" dur="1000"/>
                                        <p:tgtEl>
                                          <p:spTgt spid="31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17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Vertical Title 1">
            <a:extLst>
              <a:ext uri="{FF2B5EF4-FFF2-40B4-BE49-F238E27FC236}">
                <a16:creationId xmlns:a16="http://schemas.microsoft.com/office/drawing/2014/main" id="{28A621DF-BDDA-354B-816B-EB63831876E7}"/>
              </a:ext>
            </a:extLst>
          </p:cNvPr>
          <p:cNvSpPr>
            <a:spLocks noGrp="1"/>
          </p:cNvSpPr>
          <p:nvPr>
            <p:ph type="title" orient="vert"/>
          </p:nvPr>
        </p:nvSpPr>
        <p:spPr>
          <a:xfrm>
            <a:off x="7996238" y="954088"/>
            <a:ext cx="681037" cy="5172075"/>
          </a:xfrm>
        </p:spPr>
        <p:txBody>
          <a:bodyPr/>
          <a:lstStyle/>
          <a:p>
            <a:pPr eaLnBrk="1" hangingPunct="1"/>
            <a:r>
              <a:rPr lang="en-US" altLang="en-US" sz="2200">
                <a:solidFill>
                  <a:srgbClr val="E81F30"/>
                </a:solidFill>
                <a:ea typeface="ＭＳ Ｐゴシック" panose="020B0600070205080204" pitchFamily="34" charset="-128"/>
              </a:rPr>
              <a:t>Sampling and Surveys</a:t>
            </a:r>
          </a:p>
        </p:txBody>
      </p:sp>
      <p:sp>
        <p:nvSpPr>
          <p:cNvPr id="28675" name="Vertical Text Placeholder 2">
            <a:extLst>
              <a:ext uri="{FF2B5EF4-FFF2-40B4-BE49-F238E27FC236}">
                <a16:creationId xmlns:a16="http://schemas.microsoft.com/office/drawing/2014/main" id="{AD358B35-20CE-0B48-8198-77996AF26388}"/>
              </a:ext>
            </a:extLst>
          </p:cNvPr>
          <p:cNvSpPr>
            <a:spLocks noGrp="1"/>
          </p:cNvSpPr>
          <p:nvPr>
            <p:ph type="body" orient="vert" idx="1"/>
          </p:nvPr>
        </p:nvSpPr>
        <p:spPr>
          <a:xfrm rot="16200000">
            <a:off x="3419476" y="-2438400"/>
            <a:ext cx="1778000" cy="7375525"/>
          </a:xfrm>
        </p:spPr>
        <p:txBody>
          <a:bodyPr/>
          <a:lstStyle/>
          <a:p>
            <a:pPr eaLnBrk="1" hangingPunct="1"/>
            <a:r>
              <a:rPr lang="en-US" altLang="en-US" sz="2400" b="1">
                <a:solidFill>
                  <a:srgbClr val="000000"/>
                </a:solidFill>
                <a:ea typeface="ＭＳ Ｐゴシック" panose="020B0600070205080204" pitchFamily="34" charset="-128"/>
              </a:rPr>
              <a:t>How to Choose an SRS</a:t>
            </a:r>
            <a:endParaRPr lang="en-US" altLang="en-US" sz="2400">
              <a:solidFill>
                <a:srgbClr val="000000"/>
              </a:solidFill>
              <a:ea typeface="ＭＳ Ｐゴシック" panose="020B0600070205080204" pitchFamily="34" charset="-128"/>
            </a:endParaRPr>
          </a:p>
        </p:txBody>
      </p:sp>
      <p:grpSp>
        <p:nvGrpSpPr>
          <p:cNvPr id="3" name="Group 14">
            <a:extLst>
              <a:ext uri="{FF2B5EF4-FFF2-40B4-BE49-F238E27FC236}">
                <a16:creationId xmlns:a16="http://schemas.microsoft.com/office/drawing/2014/main" id="{7F3189A4-940D-4D48-9E8C-2690AF12E8B5}"/>
              </a:ext>
            </a:extLst>
          </p:cNvPr>
          <p:cNvGrpSpPr>
            <a:grpSpLocks/>
          </p:cNvGrpSpPr>
          <p:nvPr/>
        </p:nvGrpSpPr>
        <p:grpSpPr bwMode="auto">
          <a:xfrm>
            <a:off x="571500" y="3963988"/>
            <a:ext cx="8105775" cy="2695575"/>
            <a:chOff x="570921" y="1556171"/>
            <a:chExt cx="8105775" cy="2693830"/>
          </a:xfrm>
        </p:grpSpPr>
        <p:sp>
          <p:nvSpPr>
            <p:cNvPr id="9" name="TextBox 8">
              <a:extLst>
                <a:ext uri="{FF2B5EF4-FFF2-40B4-BE49-F238E27FC236}">
                  <a16:creationId xmlns:a16="http://schemas.microsoft.com/office/drawing/2014/main" id="{79F22B3B-B64B-6346-99D2-E020C031119F}"/>
                </a:ext>
              </a:extLst>
            </p:cNvPr>
            <p:cNvSpPr txBox="1"/>
            <p:nvPr/>
          </p:nvSpPr>
          <p:spPr>
            <a:xfrm>
              <a:off x="570921" y="1943270"/>
              <a:ext cx="8105775" cy="2306731"/>
            </a:xfrm>
            <a:prstGeom prst="rect">
              <a:avLst/>
            </a:prstGeom>
          </p:spPr>
          <p:style>
            <a:lnRef idx="3">
              <a:schemeClr val="lt1"/>
            </a:lnRef>
            <a:fillRef idx="1">
              <a:schemeClr val="accent2"/>
            </a:fillRef>
            <a:effectRef idx="1">
              <a:schemeClr val="accent2"/>
            </a:effectRef>
            <a:fontRef idx="minor">
              <a:schemeClr val="lt1"/>
            </a:fontRef>
          </p:style>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400" b="1">
                  <a:solidFill>
                    <a:srgbClr val="000000"/>
                  </a:solidFill>
                </a:rPr>
                <a:t>Step 1: Label. </a:t>
              </a:r>
              <a:r>
                <a:rPr lang="en-US" altLang="en-US" sz="2400">
                  <a:solidFill>
                    <a:srgbClr val="000000"/>
                  </a:solidFill>
                </a:rPr>
                <a:t>Give each member of the population a numerical label of the </a:t>
              </a:r>
              <a:r>
                <a:rPr lang="en-US" altLang="en-US" sz="2400" i="1">
                  <a:solidFill>
                    <a:srgbClr val="000000"/>
                  </a:solidFill>
                </a:rPr>
                <a:t>same length.</a:t>
              </a:r>
            </a:p>
            <a:p>
              <a:pPr eaLnBrk="1" hangingPunct="1"/>
              <a:r>
                <a:rPr lang="en-US" altLang="en-US" sz="2400" b="1">
                  <a:solidFill>
                    <a:srgbClr val="000000"/>
                  </a:solidFill>
                </a:rPr>
                <a:t>Step 2: Table. </a:t>
              </a:r>
              <a:r>
                <a:rPr lang="en-US" altLang="en-US" sz="2400">
                  <a:solidFill>
                    <a:srgbClr val="000000"/>
                  </a:solidFill>
                </a:rPr>
                <a:t>Read consecutive groups of digits of the appropriate length from Table D.</a:t>
              </a:r>
            </a:p>
            <a:p>
              <a:pPr eaLnBrk="1" hangingPunct="1"/>
              <a:r>
                <a:rPr lang="en-US" altLang="en-US" sz="2400">
                  <a:solidFill>
                    <a:srgbClr val="000000"/>
                  </a:solidFill>
                </a:rPr>
                <a:t>Your sample contains the individuals whose labels you find.</a:t>
              </a:r>
            </a:p>
          </p:txBody>
        </p:sp>
        <p:sp>
          <p:nvSpPr>
            <p:cNvPr id="10" name="TextBox 9">
              <a:extLst>
                <a:ext uri="{FF2B5EF4-FFF2-40B4-BE49-F238E27FC236}">
                  <a16:creationId xmlns:a16="http://schemas.microsoft.com/office/drawing/2014/main" id="{15B86345-FB31-2F4E-A942-62A022CD9F82}"/>
                </a:ext>
              </a:extLst>
            </p:cNvPr>
            <p:cNvSpPr txBox="1"/>
            <p:nvPr/>
          </p:nvSpPr>
          <p:spPr>
            <a:xfrm>
              <a:off x="742632" y="1556171"/>
              <a:ext cx="7654663" cy="399836"/>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en-US" sz="2000" b="1" dirty="0"/>
                <a:t>How to Choose an SRS Using Table D</a:t>
              </a:r>
            </a:p>
          </p:txBody>
        </p:sp>
      </p:grpSp>
      <p:sp>
        <p:nvSpPr>
          <p:cNvPr id="11" name="TextBox 10">
            <a:extLst>
              <a:ext uri="{FF2B5EF4-FFF2-40B4-BE49-F238E27FC236}">
                <a16:creationId xmlns:a16="http://schemas.microsoft.com/office/drawing/2014/main" id="{8DAD352E-89DA-D549-B102-6B0326A1F729}"/>
              </a:ext>
            </a:extLst>
          </p:cNvPr>
          <p:cNvSpPr txBox="1"/>
          <p:nvPr/>
        </p:nvSpPr>
        <p:spPr>
          <a:xfrm>
            <a:off x="481013" y="1190625"/>
            <a:ext cx="7515225" cy="255428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lvl1pPr eaLnBrk="0" hangingPunct="0">
              <a:defRPr sz="2400">
                <a:solidFill>
                  <a:schemeClr val="tx1"/>
                </a:solidFill>
                <a:latin typeface="Arial" charset="0"/>
                <a:ea typeface="ＭＳ Ｐゴシック" pitchFamily="-111" charset="-128"/>
              </a:defRPr>
            </a:lvl1pPr>
            <a:lvl2pPr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defRPr/>
            </a:pPr>
            <a:r>
              <a:rPr lang="en-US" sz="2000" b="1" u="sng">
                <a:solidFill>
                  <a:srgbClr val="E81F30"/>
                </a:solidFill>
              </a:rPr>
              <a:t>Definition:</a:t>
            </a:r>
          </a:p>
          <a:p>
            <a:pPr eaLnBrk="1" hangingPunct="1">
              <a:defRPr/>
            </a:pPr>
            <a:r>
              <a:rPr lang="en-US" sz="2000">
                <a:solidFill>
                  <a:srgbClr val="000000"/>
                </a:solidFill>
              </a:rPr>
              <a:t>A </a:t>
            </a:r>
            <a:r>
              <a:rPr lang="en-US" sz="2000" b="1">
                <a:solidFill>
                  <a:srgbClr val="000000"/>
                </a:solidFill>
              </a:rPr>
              <a:t>table of random digits </a:t>
            </a:r>
            <a:r>
              <a:rPr lang="en-US" sz="2000">
                <a:solidFill>
                  <a:srgbClr val="000000"/>
                </a:solidFill>
              </a:rPr>
              <a:t>is a long string of the digits 0, 1, 2, 3, 4, 5, 6, 7, 8, 9 with these properties:</a:t>
            </a:r>
          </a:p>
          <a:p>
            <a:pPr lvl="1" eaLnBrk="1" hangingPunct="1">
              <a:defRPr/>
            </a:pPr>
            <a:r>
              <a:rPr lang="en-US" sz="2000">
                <a:solidFill>
                  <a:srgbClr val="000000"/>
                </a:solidFill>
              </a:rPr>
              <a:t>• Each entry in the table is equally likely to be any of the 10 digits 0 - 9.</a:t>
            </a:r>
          </a:p>
          <a:p>
            <a:pPr lvl="1" eaLnBrk="1" hangingPunct="1">
              <a:defRPr/>
            </a:pPr>
            <a:r>
              <a:rPr lang="en-US" sz="2000">
                <a:solidFill>
                  <a:srgbClr val="000000"/>
                </a:solidFill>
              </a:rPr>
              <a:t>• The entries are independent of each other. That is, knowledge of one part of the table gives no information about any other part.</a:t>
            </a:r>
            <a:endParaRPr lang="en-US" sz="1000" b="1">
              <a:solidFill>
                <a:srgbClr val="00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7">
            <a:extLst>
              <a:ext uri="{FF2B5EF4-FFF2-40B4-BE49-F238E27FC236}">
                <a16:creationId xmlns:a16="http://schemas.microsoft.com/office/drawing/2014/main" id="{E5EFF9F4-B11E-9A45-A8D9-2FD05BE6EDFE}"/>
              </a:ext>
            </a:extLst>
          </p:cNvPr>
          <p:cNvGrpSpPr>
            <a:grpSpLocks/>
          </p:cNvGrpSpPr>
          <p:nvPr/>
        </p:nvGrpSpPr>
        <p:grpSpPr bwMode="auto">
          <a:xfrm>
            <a:off x="414338" y="2730500"/>
            <a:ext cx="1785937" cy="2935288"/>
            <a:chOff x="414337" y="2730500"/>
            <a:chExt cx="1785938" cy="2936052"/>
          </a:xfrm>
        </p:grpSpPr>
        <p:sp>
          <p:nvSpPr>
            <p:cNvPr id="31" name="Rectangle 30">
              <a:extLst>
                <a:ext uri="{FF2B5EF4-FFF2-40B4-BE49-F238E27FC236}">
                  <a16:creationId xmlns:a16="http://schemas.microsoft.com/office/drawing/2014/main" id="{6E12F87B-02E9-604B-84B1-E20D1C4E3C2A}"/>
                </a:ext>
              </a:extLst>
            </p:cNvPr>
            <p:cNvSpPr/>
            <p:nvPr/>
          </p:nvSpPr>
          <p:spPr>
            <a:xfrm>
              <a:off x="414337" y="2730500"/>
              <a:ext cx="1785938" cy="206375"/>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US" dirty="0"/>
            </a:p>
          </p:txBody>
        </p:sp>
        <p:sp>
          <p:nvSpPr>
            <p:cNvPr id="27" name="5-Point Star 26">
              <a:extLst>
                <a:ext uri="{FF2B5EF4-FFF2-40B4-BE49-F238E27FC236}">
                  <a16:creationId xmlns:a16="http://schemas.microsoft.com/office/drawing/2014/main" id="{4D0241E0-33CC-2E45-AE27-45DB0E3929FE}"/>
                </a:ext>
              </a:extLst>
            </p:cNvPr>
            <p:cNvSpPr/>
            <p:nvPr/>
          </p:nvSpPr>
          <p:spPr>
            <a:xfrm>
              <a:off x="683419" y="4860985"/>
              <a:ext cx="761206" cy="805567"/>
            </a:xfrm>
            <a:prstGeom prst="star5">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US" dirty="0"/>
            </a:p>
          </p:txBody>
        </p:sp>
      </p:grpSp>
      <p:grpSp>
        <p:nvGrpSpPr>
          <p:cNvPr id="4" name="Group 39">
            <a:extLst>
              <a:ext uri="{FF2B5EF4-FFF2-40B4-BE49-F238E27FC236}">
                <a16:creationId xmlns:a16="http://schemas.microsoft.com/office/drawing/2014/main" id="{0E546917-DFC6-3A49-914F-90003CB8D552}"/>
              </a:ext>
            </a:extLst>
          </p:cNvPr>
          <p:cNvGrpSpPr>
            <a:grpSpLocks/>
          </p:cNvGrpSpPr>
          <p:nvPr/>
        </p:nvGrpSpPr>
        <p:grpSpPr bwMode="auto">
          <a:xfrm>
            <a:off x="1200150" y="1995488"/>
            <a:ext cx="4699000" cy="3670300"/>
            <a:chOff x="1200547" y="1995488"/>
            <a:chExt cx="4698603" cy="3671064"/>
          </a:xfrm>
        </p:grpSpPr>
        <p:sp>
          <p:nvSpPr>
            <p:cNvPr id="32" name="Rectangle 31">
              <a:extLst>
                <a:ext uri="{FF2B5EF4-FFF2-40B4-BE49-F238E27FC236}">
                  <a16:creationId xmlns:a16="http://schemas.microsoft.com/office/drawing/2014/main" id="{4530CBE8-E35B-264E-B7F2-08D00BB3B8B3}"/>
                </a:ext>
              </a:extLst>
            </p:cNvPr>
            <p:cNvSpPr/>
            <p:nvPr/>
          </p:nvSpPr>
          <p:spPr>
            <a:xfrm>
              <a:off x="4113212" y="1995488"/>
              <a:ext cx="1785938" cy="206375"/>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US" dirty="0"/>
            </a:p>
          </p:txBody>
        </p:sp>
        <p:sp>
          <p:nvSpPr>
            <p:cNvPr id="28" name="5-Point Star 27">
              <a:extLst>
                <a:ext uri="{FF2B5EF4-FFF2-40B4-BE49-F238E27FC236}">
                  <a16:creationId xmlns:a16="http://schemas.microsoft.com/office/drawing/2014/main" id="{FF906E2A-0F5D-BE4E-A476-EE3B1A4421D0}"/>
                </a:ext>
              </a:extLst>
            </p:cNvPr>
            <p:cNvSpPr/>
            <p:nvPr/>
          </p:nvSpPr>
          <p:spPr>
            <a:xfrm>
              <a:off x="1200547" y="4860985"/>
              <a:ext cx="761206" cy="805567"/>
            </a:xfrm>
            <a:prstGeom prst="star5">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US" dirty="0"/>
            </a:p>
          </p:txBody>
        </p:sp>
      </p:grpSp>
      <p:grpSp>
        <p:nvGrpSpPr>
          <p:cNvPr id="5" name="Group 40">
            <a:extLst>
              <a:ext uri="{FF2B5EF4-FFF2-40B4-BE49-F238E27FC236}">
                <a16:creationId xmlns:a16="http://schemas.microsoft.com/office/drawing/2014/main" id="{673EC74E-3AA4-EA45-B337-3620B05DF5EB}"/>
              </a:ext>
            </a:extLst>
          </p:cNvPr>
          <p:cNvGrpSpPr>
            <a:grpSpLocks/>
          </p:cNvGrpSpPr>
          <p:nvPr/>
        </p:nvGrpSpPr>
        <p:grpSpPr bwMode="auto">
          <a:xfrm>
            <a:off x="2200275" y="2241550"/>
            <a:ext cx="3698875" cy="3424238"/>
            <a:chOff x="2200275" y="2241550"/>
            <a:chExt cx="3698875" cy="3425002"/>
          </a:xfrm>
        </p:grpSpPr>
        <p:sp>
          <p:nvSpPr>
            <p:cNvPr id="33" name="Rectangle 32">
              <a:extLst>
                <a:ext uri="{FF2B5EF4-FFF2-40B4-BE49-F238E27FC236}">
                  <a16:creationId xmlns:a16="http://schemas.microsoft.com/office/drawing/2014/main" id="{C1F42CA1-E198-F64C-9F68-5CC10E087D09}"/>
                </a:ext>
              </a:extLst>
            </p:cNvPr>
            <p:cNvSpPr/>
            <p:nvPr/>
          </p:nvSpPr>
          <p:spPr>
            <a:xfrm>
              <a:off x="4113212" y="2241550"/>
              <a:ext cx="1785938" cy="206375"/>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US" dirty="0"/>
            </a:p>
          </p:txBody>
        </p:sp>
        <p:sp>
          <p:nvSpPr>
            <p:cNvPr id="29" name="5-Point Star 28">
              <a:extLst>
                <a:ext uri="{FF2B5EF4-FFF2-40B4-BE49-F238E27FC236}">
                  <a16:creationId xmlns:a16="http://schemas.microsoft.com/office/drawing/2014/main" id="{BE01A861-C7FD-F746-B9F8-2883E00ADE40}"/>
                </a:ext>
              </a:extLst>
            </p:cNvPr>
            <p:cNvSpPr/>
            <p:nvPr/>
          </p:nvSpPr>
          <p:spPr>
            <a:xfrm>
              <a:off x="2200275" y="4860985"/>
              <a:ext cx="761206" cy="805567"/>
            </a:xfrm>
            <a:prstGeom prst="star5">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US" dirty="0"/>
            </a:p>
          </p:txBody>
        </p:sp>
      </p:grpSp>
      <p:grpSp>
        <p:nvGrpSpPr>
          <p:cNvPr id="6" name="Group 42">
            <a:extLst>
              <a:ext uri="{FF2B5EF4-FFF2-40B4-BE49-F238E27FC236}">
                <a16:creationId xmlns:a16="http://schemas.microsoft.com/office/drawing/2014/main" id="{D22A45F9-1F9E-B44E-940A-B3B64AAEDBDA}"/>
              </a:ext>
            </a:extLst>
          </p:cNvPr>
          <p:cNvGrpSpPr>
            <a:grpSpLocks/>
          </p:cNvGrpSpPr>
          <p:nvPr/>
        </p:nvGrpSpPr>
        <p:grpSpPr bwMode="auto">
          <a:xfrm>
            <a:off x="4113213" y="2984500"/>
            <a:ext cx="4960937" cy="2681288"/>
            <a:chOff x="4113212" y="2984500"/>
            <a:chExt cx="4961454" cy="2682052"/>
          </a:xfrm>
        </p:grpSpPr>
        <p:sp>
          <p:nvSpPr>
            <p:cNvPr id="34" name="Rectangle 33">
              <a:extLst>
                <a:ext uri="{FF2B5EF4-FFF2-40B4-BE49-F238E27FC236}">
                  <a16:creationId xmlns:a16="http://schemas.microsoft.com/office/drawing/2014/main" id="{D221C38C-8DC5-ED42-90A6-08A8ABDE2DA4}"/>
                </a:ext>
              </a:extLst>
            </p:cNvPr>
            <p:cNvSpPr/>
            <p:nvPr/>
          </p:nvSpPr>
          <p:spPr>
            <a:xfrm>
              <a:off x="4113212" y="2984500"/>
              <a:ext cx="1785938" cy="206375"/>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US" dirty="0"/>
            </a:p>
          </p:txBody>
        </p:sp>
        <p:sp>
          <p:nvSpPr>
            <p:cNvPr id="30" name="5-Point Star 29">
              <a:extLst>
                <a:ext uri="{FF2B5EF4-FFF2-40B4-BE49-F238E27FC236}">
                  <a16:creationId xmlns:a16="http://schemas.microsoft.com/office/drawing/2014/main" id="{1557F161-150B-A94A-9506-7355B96A474C}"/>
                </a:ext>
              </a:extLst>
            </p:cNvPr>
            <p:cNvSpPr/>
            <p:nvPr/>
          </p:nvSpPr>
          <p:spPr>
            <a:xfrm>
              <a:off x="8313460" y="4860985"/>
              <a:ext cx="761206" cy="805567"/>
            </a:xfrm>
            <a:prstGeom prst="star5">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US" dirty="0"/>
            </a:p>
          </p:txBody>
        </p:sp>
      </p:grpSp>
      <p:sp>
        <p:nvSpPr>
          <p:cNvPr id="15" name="&quot;No&quot; Symbol 14">
            <a:extLst>
              <a:ext uri="{FF2B5EF4-FFF2-40B4-BE49-F238E27FC236}">
                <a16:creationId xmlns:a16="http://schemas.microsoft.com/office/drawing/2014/main" id="{D00F0095-2F70-6749-A648-3D40541705D6}"/>
              </a:ext>
            </a:extLst>
          </p:cNvPr>
          <p:cNvSpPr/>
          <p:nvPr/>
        </p:nvSpPr>
        <p:spPr>
          <a:xfrm>
            <a:off x="350838" y="5127625"/>
            <a:ext cx="444500" cy="442913"/>
          </a:xfrm>
          <a:prstGeom prst="noSmoking">
            <a:avLst/>
          </a:prstGeom>
          <a:ln w="6350" cap="flat" cmpd="sng" algn="ctr">
            <a:solidFill>
              <a:schemeClr val="accent3">
                <a:shade val="95000"/>
                <a:satMod val="105000"/>
              </a:schemeClr>
            </a:solidFill>
            <a:prstDash val="solid"/>
            <a:round/>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endParaRPr>
          </a:p>
        </p:txBody>
      </p:sp>
      <p:sp>
        <p:nvSpPr>
          <p:cNvPr id="17" name="&quot;No&quot; Symbol 16">
            <a:extLst>
              <a:ext uri="{FF2B5EF4-FFF2-40B4-BE49-F238E27FC236}">
                <a16:creationId xmlns:a16="http://schemas.microsoft.com/office/drawing/2014/main" id="{C47F193E-2E9F-4742-8EC8-197967563287}"/>
              </a:ext>
            </a:extLst>
          </p:cNvPr>
          <p:cNvSpPr/>
          <p:nvPr/>
        </p:nvSpPr>
        <p:spPr>
          <a:xfrm>
            <a:off x="1852613" y="5127625"/>
            <a:ext cx="442912" cy="442913"/>
          </a:xfrm>
          <a:prstGeom prst="noSmoking">
            <a:avLst/>
          </a:prstGeom>
          <a:ln w="6350" cap="flat" cmpd="sng" algn="ctr">
            <a:solidFill>
              <a:schemeClr val="accent3">
                <a:shade val="95000"/>
                <a:satMod val="105000"/>
              </a:schemeClr>
            </a:solidFill>
            <a:prstDash val="solid"/>
            <a:round/>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endParaRPr>
          </a:p>
        </p:txBody>
      </p:sp>
      <p:sp>
        <p:nvSpPr>
          <p:cNvPr id="18" name="&quot;No&quot; Symbol 17">
            <a:extLst>
              <a:ext uri="{FF2B5EF4-FFF2-40B4-BE49-F238E27FC236}">
                <a16:creationId xmlns:a16="http://schemas.microsoft.com/office/drawing/2014/main" id="{B6E831B1-681C-9845-B4CA-82298404A4C6}"/>
              </a:ext>
            </a:extLst>
          </p:cNvPr>
          <p:cNvSpPr/>
          <p:nvPr/>
        </p:nvSpPr>
        <p:spPr>
          <a:xfrm>
            <a:off x="2878138" y="5127625"/>
            <a:ext cx="442912" cy="442913"/>
          </a:xfrm>
          <a:prstGeom prst="noSmoking">
            <a:avLst/>
          </a:prstGeom>
          <a:ln w="6350" cap="flat" cmpd="sng" algn="ctr">
            <a:solidFill>
              <a:schemeClr val="accent3">
                <a:shade val="95000"/>
                <a:satMod val="105000"/>
              </a:schemeClr>
            </a:solidFill>
            <a:prstDash val="solid"/>
            <a:round/>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endParaRPr>
          </a:p>
        </p:txBody>
      </p:sp>
      <p:grpSp>
        <p:nvGrpSpPr>
          <p:cNvPr id="7" name="Group 41">
            <a:extLst>
              <a:ext uri="{FF2B5EF4-FFF2-40B4-BE49-F238E27FC236}">
                <a16:creationId xmlns:a16="http://schemas.microsoft.com/office/drawing/2014/main" id="{0C5C5D4A-6F61-9348-945A-89E162013C6B}"/>
              </a:ext>
            </a:extLst>
          </p:cNvPr>
          <p:cNvGrpSpPr>
            <a:grpSpLocks/>
          </p:cNvGrpSpPr>
          <p:nvPr/>
        </p:nvGrpSpPr>
        <p:grpSpPr bwMode="auto">
          <a:xfrm>
            <a:off x="3905250" y="5110163"/>
            <a:ext cx="4470400" cy="460375"/>
            <a:chOff x="3905248" y="5109637"/>
            <a:chExt cx="4470404" cy="461665"/>
          </a:xfrm>
        </p:grpSpPr>
        <p:sp>
          <p:nvSpPr>
            <p:cNvPr id="19" name="&quot;No&quot; Symbol 18">
              <a:extLst>
                <a:ext uri="{FF2B5EF4-FFF2-40B4-BE49-F238E27FC236}">
                  <a16:creationId xmlns:a16="http://schemas.microsoft.com/office/drawing/2014/main" id="{311E0E3B-442B-F145-B379-37A4AE5831FB}"/>
                </a:ext>
              </a:extLst>
            </p:cNvPr>
            <p:cNvSpPr/>
            <p:nvPr/>
          </p:nvSpPr>
          <p:spPr>
            <a:xfrm>
              <a:off x="3905248" y="5128740"/>
              <a:ext cx="442913" cy="442562"/>
            </a:xfrm>
            <a:prstGeom prst="noSmoking">
              <a:avLst/>
            </a:prstGeom>
            <a:ln w="6350" cap="flat" cmpd="sng" algn="ctr">
              <a:solidFill>
                <a:schemeClr val="accent3">
                  <a:shade val="95000"/>
                  <a:satMod val="105000"/>
                </a:schemeClr>
              </a:solidFill>
              <a:prstDash val="solid"/>
              <a:round/>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endParaRPr>
            </a:p>
          </p:txBody>
        </p:sp>
        <p:sp>
          <p:nvSpPr>
            <p:cNvPr id="20" name="&quot;No&quot; Symbol 19">
              <a:extLst>
                <a:ext uri="{FF2B5EF4-FFF2-40B4-BE49-F238E27FC236}">
                  <a16:creationId xmlns:a16="http://schemas.microsoft.com/office/drawing/2014/main" id="{1E961735-6309-C041-8433-366430B3689B}"/>
                </a:ext>
              </a:extLst>
            </p:cNvPr>
            <p:cNvSpPr/>
            <p:nvPr/>
          </p:nvSpPr>
          <p:spPr>
            <a:xfrm>
              <a:off x="4411661" y="5128740"/>
              <a:ext cx="442912" cy="442562"/>
            </a:xfrm>
            <a:prstGeom prst="noSmoking">
              <a:avLst/>
            </a:prstGeom>
            <a:ln w="6350" cap="flat" cmpd="sng" algn="ctr">
              <a:solidFill>
                <a:schemeClr val="accent3">
                  <a:shade val="95000"/>
                  <a:satMod val="105000"/>
                </a:schemeClr>
              </a:solidFill>
              <a:prstDash val="solid"/>
              <a:round/>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endParaRPr>
            </a:p>
          </p:txBody>
        </p:sp>
        <p:sp>
          <p:nvSpPr>
            <p:cNvPr id="21" name="&quot;No&quot; Symbol 20">
              <a:extLst>
                <a:ext uri="{FF2B5EF4-FFF2-40B4-BE49-F238E27FC236}">
                  <a16:creationId xmlns:a16="http://schemas.microsoft.com/office/drawing/2014/main" id="{1E2F1FD4-8667-2642-9F8F-CB8CE62E8A81}"/>
                </a:ext>
              </a:extLst>
            </p:cNvPr>
            <p:cNvSpPr/>
            <p:nvPr/>
          </p:nvSpPr>
          <p:spPr>
            <a:xfrm>
              <a:off x="5408612" y="5128740"/>
              <a:ext cx="442912" cy="442562"/>
            </a:xfrm>
            <a:prstGeom prst="noSmoking">
              <a:avLst/>
            </a:prstGeom>
            <a:ln w="6350" cap="flat" cmpd="sng" algn="ctr">
              <a:solidFill>
                <a:schemeClr val="accent3">
                  <a:shade val="95000"/>
                  <a:satMod val="105000"/>
                </a:schemeClr>
              </a:solidFill>
              <a:prstDash val="solid"/>
              <a:round/>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endParaRPr>
            </a:p>
          </p:txBody>
        </p:sp>
        <p:sp>
          <p:nvSpPr>
            <p:cNvPr id="22" name="&quot;No&quot; Symbol 21">
              <a:extLst>
                <a:ext uri="{FF2B5EF4-FFF2-40B4-BE49-F238E27FC236}">
                  <a16:creationId xmlns:a16="http://schemas.microsoft.com/office/drawing/2014/main" id="{EC1F9901-2B95-2B4C-8830-22836C2CCA5B}"/>
                </a:ext>
              </a:extLst>
            </p:cNvPr>
            <p:cNvSpPr/>
            <p:nvPr/>
          </p:nvSpPr>
          <p:spPr>
            <a:xfrm>
              <a:off x="6405563" y="5128740"/>
              <a:ext cx="442912" cy="442562"/>
            </a:xfrm>
            <a:prstGeom prst="noSmoking">
              <a:avLst/>
            </a:prstGeom>
            <a:ln w="6350" cap="flat" cmpd="sng" algn="ctr">
              <a:solidFill>
                <a:schemeClr val="accent3">
                  <a:shade val="95000"/>
                  <a:satMod val="105000"/>
                </a:schemeClr>
              </a:solidFill>
              <a:prstDash val="solid"/>
              <a:round/>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endParaRPr>
            </a:p>
          </p:txBody>
        </p:sp>
        <p:sp>
          <p:nvSpPr>
            <p:cNvPr id="23" name="&quot;No&quot; Symbol 22">
              <a:extLst>
                <a:ext uri="{FF2B5EF4-FFF2-40B4-BE49-F238E27FC236}">
                  <a16:creationId xmlns:a16="http://schemas.microsoft.com/office/drawing/2014/main" id="{D8640242-1BC8-7C4D-B515-271C6B14974B}"/>
                </a:ext>
              </a:extLst>
            </p:cNvPr>
            <p:cNvSpPr/>
            <p:nvPr/>
          </p:nvSpPr>
          <p:spPr>
            <a:xfrm>
              <a:off x="5899150" y="5128740"/>
              <a:ext cx="442913" cy="442562"/>
            </a:xfrm>
            <a:prstGeom prst="noSmoking">
              <a:avLst/>
            </a:prstGeom>
            <a:ln w="6350" cap="flat" cmpd="sng" algn="ctr">
              <a:solidFill>
                <a:schemeClr val="accent3">
                  <a:shade val="95000"/>
                  <a:satMod val="105000"/>
                </a:schemeClr>
              </a:solidFill>
              <a:prstDash val="solid"/>
              <a:round/>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endParaRPr>
            </a:p>
          </p:txBody>
        </p:sp>
        <p:sp>
          <p:nvSpPr>
            <p:cNvPr id="24" name="&quot;No&quot; Symbol 23">
              <a:extLst>
                <a:ext uri="{FF2B5EF4-FFF2-40B4-BE49-F238E27FC236}">
                  <a16:creationId xmlns:a16="http://schemas.microsoft.com/office/drawing/2014/main" id="{52E6AC9B-FE08-6C48-8EDA-98961195E6CA}"/>
                </a:ext>
              </a:extLst>
            </p:cNvPr>
            <p:cNvSpPr/>
            <p:nvPr/>
          </p:nvSpPr>
          <p:spPr>
            <a:xfrm>
              <a:off x="6911976" y="5109637"/>
              <a:ext cx="442913" cy="442562"/>
            </a:xfrm>
            <a:prstGeom prst="noSmoking">
              <a:avLst/>
            </a:prstGeom>
            <a:ln w="6350" cap="flat" cmpd="sng" algn="ctr">
              <a:solidFill>
                <a:schemeClr val="accent3">
                  <a:shade val="95000"/>
                  <a:satMod val="105000"/>
                </a:schemeClr>
              </a:solidFill>
              <a:prstDash val="solid"/>
              <a:round/>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endParaRPr>
            </a:p>
          </p:txBody>
        </p:sp>
        <p:sp>
          <p:nvSpPr>
            <p:cNvPr id="25" name="&quot;No&quot; Symbol 24">
              <a:extLst>
                <a:ext uri="{FF2B5EF4-FFF2-40B4-BE49-F238E27FC236}">
                  <a16:creationId xmlns:a16="http://schemas.microsoft.com/office/drawing/2014/main" id="{E156F203-BD6C-244D-A1A0-6A636EE68768}"/>
                </a:ext>
              </a:extLst>
            </p:cNvPr>
            <p:cNvSpPr/>
            <p:nvPr/>
          </p:nvSpPr>
          <p:spPr>
            <a:xfrm>
              <a:off x="7450139" y="5128740"/>
              <a:ext cx="442912" cy="442562"/>
            </a:xfrm>
            <a:prstGeom prst="noSmoking">
              <a:avLst/>
            </a:prstGeom>
            <a:ln w="6350" cap="flat" cmpd="sng" algn="ctr">
              <a:solidFill>
                <a:schemeClr val="accent3">
                  <a:shade val="95000"/>
                  <a:satMod val="105000"/>
                </a:schemeClr>
              </a:solidFill>
              <a:prstDash val="solid"/>
              <a:round/>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endParaRPr>
            </a:p>
          </p:txBody>
        </p:sp>
        <p:sp>
          <p:nvSpPr>
            <p:cNvPr id="26" name="&quot;No&quot; Symbol 25">
              <a:extLst>
                <a:ext uri="{FF2B5EF4-FFF2-40B4-BE49-F238E27FC236}">
                  <a16:creationId xmlns:a16="http://schemas.microsoft.com/office/drawing/2014/main" id="{62582267-E62A-FC4E-AE75-F9FDFDAAB35B}"/>
                </a:ext>
              </a:extLst>
            </p:cNvPr>
            <p:cNvSpPr/>
            <p:nvPr/>
          </p:nvSpPr>
          <p:spPr>
            <a:xfrm>
              <a:off x="7932740" y="5109637"/>
              <a:ext cx="442912" cy="442562"/>
            </a:xfrm>
            <a:prstGeom prst="noSmoking">
              <a:avLst/>
            </a:prstGeom>
            <a:ln w="6350" cap="flat" cmpd="sng" algn="ctr">
              <a:solidFill>
                <a:schemeClr val="accent3">
                  <a:shade val="95000"/>
                  <a:satMod val="105000"/>
                </a:schemeClr>
              </a:solidFill>
              <a:prstDash val="solid"/>
              <a:round/>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chemeClr val="tx1"/>
                </a:solidFill>
              </a:endParaRPr>
            </a:p>
          </p:txBody>
        </p:sp>
      </p:grpSp>
      <p:sp>
        <p:nvSpPr>
          <p:cNvPr id="29706" name="Vertical Title 1">
            <a:extLst>
              <a:ext uri="{FF2B5EF4-FFF2-40B4-BE49-F238E27FC236}">
                <a16:creationId xmlns:a16="http://schemas.microsoft.com/office/drawing/2014/main" id="{C72CF79B-04A0-B94D-AD4A-AB3D044B4E13}"/>
              </a:ext>
            </a:extLst>
          </p:cNvPr>
          <p:cNvSpPr>
            <a:spLocks noGrp="1"/>
          </p:cNvSpPr>
          <p:nvPr>
            <p:ph type="title" orient="vert"/>
          </p:nvPr>
        </p:nvSpPr>
        <p:spPr>
          <a:xfrm>
            <a:off x="7996238" y="954088"/>
            <a:ext cx="681037" cy="5172075"/>
          </a:xfrm>
        </p:spPr>
        <p:txBody>
          <a:bodyPr/>
          <a:lstStyle/>
          <a:p>
            <a:pPr eaLnBrk="1" hangingPunct="1"/>
            <a:r>
              <a:rPr lang="en-US" altLang="en-US" sz="2200">
                <a:solidFill>
                  <a:srgbClr val="E81F30"/>
                </a:solidFill>
                <a:ea typeface="ＭＳ Ｐゴシック" panose="020B0600070205080204" pitchFamily="34" charset="-128"/>
              </a:rPr>
              <a:t>Sampling and Surveys</a:t>
            </a:r>
          </a:p>
        </p:txBody>
      </p:sp>
      <p:sp>
        <p:nvSpPr>
          <p:cNvPr id="29707" name="Vertical Text Placeholder 2">
            <a:extLst>
              <a:ext uri="{FF2B5EF4-FFF2-40B4-BE49-F238E27FC236}">
                <a16:creationId xmlns:a16="http://schemas.microsoft.com/office/drawing/2014/main" id="{CBBC3ABF-EC56-5A44-AB7C-EC165E0498AF}"/>
              </a:ext>
            </a:extLst>
          </p:cNvPr>
          <p:cNvSpPr>
            <a:spLocks noGrp="1"/>
          </p:cNvSpPr>
          <p:nvPr>
            <p:ph type="body" orient="vert" idx="1"/>
          </p:nvPr>
        </p:nvSpPr>
        <p:spPr>
          <a:xfrm rot="16200000">
            <a:off x="3419476" y="-2438400"/>
            <a:ext cx="1778000" cy="7375525"/>
          </a:xfrm>
        </p:spPr>
        <p:txBody>
          <a:bodyPr/>
          <a:lstStyle/>
          <a:p>
            <a:pPr eaLnBrk="1" hangingPunct="1"/>
            <a:r>
              <a:rPr lang="en-US" altLang="en-US" sz="2400" b="1">
                <a:solidFill>
                  <a:srgbClr val="E81F30"/>
                </a:solidFill>
                <a:ea typeface="ＭＳ Ｐゴシック" panose="020B0600070205080204" pitchFamily="34" charset="-128"/>
              </a:rPr>
              <a:t>Example: How to Choose an SRS</a:t>
            </a:r>
          </a:p>
          <a:p>
            <a:r>
              <a:rPr lang="en-US" altLang="en-US" sz="1800">
                <a:solidFill>
                  <a:srgbClr val="000000"/>
                </a:solidFill>
                <a:ea typeface="ＭＳ Ｐゴシック" panose="020B0600070205080204" pitchFamily="34" charset="-128"/>
              </a:rPr>
              <a:t>Problem: Use Table D at line 130 to choose an SRS of 4 hotels.</a:t>
            </a:r>
          </a:p>
        </p:txBody>
      </p:sp>
      <p:sp>
        <p:nvSpPr>
          <p:cNvPr id="29708" name="Rectangle 11">
            <a:extLst>
              <a:ext uri="{FF2B5EF4-FFF2-40B4-BE49-F238E27FC236}">
                <a16:creationId xmlns:a16="http://schemas.microsoft.com/office/drawing/2014/main" id="{39F21AA8-BC40-6446-87F1-4E16E6ED30E5}"/>
              </a:ext>
            </a:extLst>
          </p:cNvPr>
          <p:cNvSpPr>
            <a:spLocks noChangeArrowheads="1"/>
          </p:cNvSpPr>
          <p:nvPr/>
        </p:nvSpPr>
        <p:spPr bwMode="auto">
          <a:xfrm>
            <a:off x="374650" y="1676400"/>
            <a:ext cx="75819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t>01 Aloha Kai 		08 Captiva 		15 Palm Tree 		22 Sea Shell</a:t>
            </a:r>
          </a:p>
          <a:p>
            <a:pPr eaLnBrk="1" hangingPunct="1"/>
            <a:r>
              <a:rPr lang="en-US" altLang="en-US" sz="1600"/>
              <a:t>02 Anchor Down 	09 Casa del Mar 	16 Radisson 		23 Silver Beach</a:t>
            </a:r>
          </a:p>
          <a:p>
            <a:pPr eaLnBrk="1" hangingPunct="1"/>
            <a:r>
              <a:rPr lang="en-US" altLang="en-US" sz="1600"/>
              <a:t>03 Banana Bay 	10 Coconuts 		17 Ramada 		24 Sunset Beach</a:t>
            </a:r>
          </a:p>
          <a:p>
            <a:pPr eaLnBrk="1" hangingPunct="1"/>
            <a:r>
              <a:rPr lang="en-US" altLang="en-US" sz="1600"/>
              <a:t>04 Banyan Tree 	11 Diplomat 		18 Sandpiper 		25 Tradewinds</a:t>
            </a:r>
          </a:p>
          <a:p>
            <a:pPr eaLnBrk="1" hangingPunct="1"/>
            <a:r>
              <a:rPr lang="en-US" altLang="en-US" sz="1600"/>
              <a:t>05 Beach Castle 	12 Holiday Inn 		19 Sea Castle 		26 Tropical Breeze</a:t>
            </a:r>
          </a:p>
          <a:p>
            <a:pPr eaLnBrk="1" hangingPunct="1"/>
            <a:r>
              <a:rPr lang="en-US" altLang="en-US" sz="1600"/>
              <a:t>06 Best Western 	13 Lime Tree 		20 Sea Club 		27 Tropical Shores</a:t>
            </a:r>
          </a:p>
          <a:p>
            <a:pPr eaLnBrk="1" hangingPunct="1"/>
            <a:r>
              <a:rPr lang="en-US" altLang="en-US" sz="1600"/>
              <a:t>07 Cabana 		14 Outrigger 		21 Sea Grape 		28 Veranda</a:t>
            </a:r>
          </a:p>
        </p:txBody>
      </p:sp>
      <p:sp>
        <p:nvSpPr>
          <p:cNvPr id="13" name="Rectangle 12">
            <a:extLst>
              <a:ext uri="{FF2B5EF4-FFF2-40B4-BE49-F238E27FC236}">
                <a16:creationId xmlns:a16="http://schemas.microsoft.com/office/drawing/2014/main" id="{D64F1B80-CDAC-614C-B626-F05E4CDD273F}"/>
              </a:ext>
            </a:extLst>
          </p:cNvPr>
          <p:cNvSpPr/>
          <p:nvPr/>
        </p:nvSpPr>
        <p:spPr>
          <a:xfrm>
            <a:off x="700088" y="3587750"/>
            <a:ext cx="7391400" cy="400050"/>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defRPr/>
            </a:pPr>
            <a:r>
              <a:rPr lang="en-US" sz="2000" b="1">
                <a:solidFill>
                  <a:srgbClr val="000000"/>
                </a:solidFill>
                <a:ea typeface="ＭＳ Ｐゴシック" pitchFamily="-111" charset="-128"/>
              </a:rPr>
              <a:t>69051	 64817	 87174	 09517</a:t>
            </a:r>
            <a:r>
              <a:rPr lang="en-US" b="1">
                <a:solidFill>
                  <a:srgbClr val="000000"/>
                </a:solidFill>
                <a:ea typeface="ＭＳ Ｐゴシック" pitchFamily="-111" charset="-128"/>
              </a:rPr>
              <a:t> </a:t>
            </a:r>
            <a:r>
              <a:rPr lang="en-US" sz="2000" b="1">
                <a:solidFill>
                  <a:srgbClr val="000000"/>
                </a:solidFill>
                <a:ea typeface="ＭＳ Ｐゴシック" pitchFamily="-111" charset="-128"/>
              </a:rPr>
              <a:t>	84534 	06489 	87201 	97245</a:t>
            </a:r>
            <a:endParaRPr lang="en-US" sz="2000">
              <a:solidFill>
                <a:srgbClr val="000000"/>
              </a:solidFill>
              <a:ea typeface="ＭＳ Ｐゴシック" pitchFamily="-111" charset="-128"/>
            </a:endParaRPr>
          </a:p>
        </p:txBody>
      </p:sp>
      <p:sp>
        <p:nvSpPr>
          <p:cNvPr id="14" name="Rectangle 13">
            <a:extLst>
              <a:ext uri="{FF2B5EF4-FFF2-40B4-BE49-F238E27FC236}">
                <a16:creationId xmlns:a16="http://schemas.microsoft.com/office/drawing/2014/main" id="{94121ACE-DC70-EE48-A1AE-0E9B030F54E8}"/>
              </a:ext>
            </a:extLst>
          </p:cNvPr>
          <p:cNvSpPr>
            <a:spLocks noChangeArrowheads="1"/>
          </p:cNvSpPr>
          <p:nvPr/>
        </p:nvSpPr>
        <p:spPr bwMode="auto">
          <a:xfrm>
            <a:off x="301625" y="5110163"/>
            <a:ext cx="87725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400" b="1"/>
              <a:t>69  05  16  48  17  87  17  40  95  17  84  53  40  64  89  87  20</a:t>
            </a:r>
            <a:endParaRPr lang="en-US" altLang="en-US" sz="2400"/>
          </a:p>
        </p:txBody>
      </p:sp>
      <p:sp>
        <p:nvSpPr>
          <p:cNvPr id="35" name="Down Arrow 34">
            <a:extLst>
              <a:ext uri="{FF2B5EF4-FFF2-40B4-BE49-F238E27FC236}">
                <a16:creationId xmlns:a16="http://schemas.microsoft.com/office/drawing/2014/main" id="{1D10F118-3FAB-9E49-B37C-F78CC27A5A92}"/>
              </a:ext>
            </a:extLst>
          </p:cNvPr>
          <p:cNvSpPr/>
          <p:nvPr/>
        </p:nvSpPr>
        <p:spPr>
          <a:xfrm>
            <a:off x="4113213" y="4051300"/>
            <a:ext cx="741362" cy="809625"/>
          </a:xfrm>
          <a:prstGeom prst="downArrow">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dirty="0"/>
          </a:p>
        </p:txBody>
      </p:sp>
      <p:sp>
        <p:nvSpPr>
          <p:cNvPr id="36" name="Down Arrow 35">
            <a:extLst>
              <a:ext uri="{FF2B5EF4-FFF2-40B4-BE49-F238E27FC236}">
                <a16:creationId xmlns:a16="http://schemas.microsoft.com/office/drawing/2014/main" id="{57463209-7DBA-6F4C-9ABC-E34CA5EF8F0C}"/>
              </a:ext>
            </a:extLst>
          </p:cNvPr>
          <p:cNvSpPr/>
          <p:nvPr/>
        </p:nvSpPr>
        <p:spPr>
          <a:xfrm>
            <a:off x="830263" y="4051300"/>
            <a:ext cx="741362" cy="809625"/>
          </a:xfrm>
          <a:prstGeom prst="downArrow">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dirty="0"/>
          </a:p>
        </p:txBody>
      </p:sp>
      <p:sp>
        <p:nvSpPr>
          <p:cNvPr id="37" name="Down Arrow 36">
            <a:extLst>
              <a:ext uri="{FF2B5EF4-FFF2-40B4-BE49-F238E27FC236}">
                <a16:creationId xmlns:a16="http://schemas.microsoft.com/office/drawing/2014/main" id="{B5654278-5647-634D-82C0-69ED7B2E9522}"/>
              </a:ext>
            </a:extLst>
          </p:cNvPr>
          <p:cNvSpPr/>
          <p:nvPr/>
        </p:nvSpPr>
        <p:spPr>
          <a:xfrm>
            <a:off x="7191375" y="4051300"/>
            <a:ext cx="741363" cy="809625"/>
          </a:xfrm>
          <a:prstGeom prst="downArrow">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dirty="0"/>
          </a:p>
        </p:txBody>
      </p:sp>
      <p:sp>
        <p:nvSpPr>
          <p:cNvPr id="44" name="Rectangle 43">
            <a:extLst>
              <a:ext uri="{FF2B5EF4-FFF2-40B4-BE49-F238E27FC236}">
                <a16:creationId xmlns:a16="http://schemas.microsoft.com/office/drawing/2014/main" id="{BF513C5B-FC40-CA47-B781-EC59687EC589}"/>
              </a:ext>
            </a:extLst>
          </p:cNvPr>
          <p:cNvSpPr>
            <a:spLocks noChangeArrowheads="1"/>
          </p:cNvSpPr>
          <p:nvPr/>
        </p:nvSpPr>
        <p:spPr bwMode="auto">
          <a:xfrm>
            <a:off x="557213" y="5861050"/>
            <a:ext cx="80851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b="1"/>
              <a:t>Our SRS of 4 hotels for the editors to contact is: 05 Beach Castle, 16 Radisson, 17 Ramada, and 20 Sea Club.</a:t>
            </a:r>
            <a:endParaRPr lang="en-US" altLang="en-US" sz="20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1000"/>
                                        <p:tgtEl>
                                          <p:spTgt spid="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1000"/>
                                        <p:tgtEl>
                                          <p:spTgt spid="37"/>
                                        </p:tgtEl>
                                      </p:cBhvr>
                                    </p:animEffect>
                                  </p:childTnLst>
                                </p:cTn>
                              </p:par>
                              <p:par>
                                <p:cTn id="14" presetID="55"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strVal val="#ppt_w*0.70"/>
                                          </p:val>
                                        </p:tav>
                                        <p:tav tm="100000">
                                          <p:val>
                                            <p:strVal val="#ppt_w"/>
                                          </p:val>
                                        </p:tav>
                                      </p:tavLst>
                                    </p:anim>
                                    <p:anim calcmode="lin" valueType="num">
                                      <p:cBhvr>
                                        <p:cTn id="17" dur="1000" fill="hold"/>
                                        <p:tgtEl>
                                          <p:spTgt spid="14"/>
                                        </p:tgtEl>
                                        <p:attrNameLst>
                                          <p:attrName>ppt_h</p:attrName>
                                        </p:attrNameLst>
                                      </p:cBhvr>
                                      <p:tavLst>
                                        <p:tav tm="0">
                                          <p:val>
                                            <p:strVal val="#ppt_h"/>
                                          </p:val>
                                        </p:tav>
                                        <p:tav tm="100000">
                                          <p:val>
                                            <p:strVal val="#ppt_h"/>
                                          </p:val>
                                        </p:tav>
                                      </p:tavLst>
                                    </p:anim>
                                    <p:animEffect transition="in" filter="fade">
                                      <p:cBhvr>
                                        <p:cTn id="18" dur="1000"/>
                                        <p:tgtEl>
                                          <p:spTgt spid="1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1000"/>
                                        <p:tgtEl>
                                          <p:spTgt spid="7"/>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nodeType="click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fade">
                                      <p:cBhvr>
                                        <p:cTn id="58" dur="1000"/>
                                        <p:tgtEl>
                                          <p:spTgt spid="6"/>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fade">
                                      <p:cBhvr>
                                        <p:cTn id="63"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5" grpId="0" animBg="1"/>
      <p:bldP spid="36" grpId="0" animBg="1"/>
      <p:bldP spid="37" grpId="0" animBg="1"/>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Vertical Title 1">
            <a:extLst>
              <a:ext uri="{FF2B5EF4-FFF2-40B4-BE49-F238E27FC236}">
                <a16:creationId xmlns:a16="http://schemas.microsoft.com/office/drawing/2014/main" id="{54D7F41B-9441-2E46-BD09-1653C27F9B6A}"/>
              </a:ext>
            </a:extLst>
          </p:cNvPr>
          <p:cNvSpPr>
            <a:spLocks noGrp="1"/>
          </p:cNvSpPr>
          <p:nvPr>
            <p:ph type="title" orient="vert"/>
          </p:nvPr>
        </p:nvSpPr>
        <p:spPr>
          <a:xfrm>
            <a:off x="7996238" y="954088"/>
            <a:ext cx="681037" cy="5172075"/>
          </a:xfrm>
        </p:spPr>
        <p:txBody>
          <a:bodyPr/>
          <a:lstStyle/>
          <a:p>
            <a:pPr eaLnBrk="1" hangingPunct="1"/>
            <a:r>
              <a:rPr lang="en-US" altLang="en-US" sz="2200">
                <a:solidFill>
                  <a:srgbClr val="E81F30"/>
                </a:solidFill>
                <a:ea typeface="ＭＳ Ｐゴシック" panose="020B0600070205080204" pitchFamily="34" charset="-128"/>
              </a:rPr>
              <a:t>Sampling and Surveys</a:t>
            </a:r>
          </a:p>
        </p:txBody>
      </p:sp>
      <p:sp>
        <p:nvSpPr>
          <p:cNvPr id="30723" name="Vertical Text Placeholder 2">
            <a:extLst>
              <a:ext uri="{FF2B5EF4-FFF2-40B4-BE49-F238E27FC236}">
                <a16:creationId xmlns:a16="http://schemas.microsoft.com/office/drawing/2014/main" id="{DF8B573A-E206-E547-940D-AF88BFED6A41}"/>
              </a:ext>
            </a:extLst>
          </p:cNvPr>
          <p:cNvSpPr>
            <a:spLocks noGrp="1"/>
          </p:cNvSpPr>
          <p:nvPr>
            <p:ph type="body" orient="vert" idx="1"/>
          </p:nvPr>
        </p:nvSpPr>
        <p:spPr>
          <a:xfrm rot="16200000">
            <a:off x="2321720" y="-1340644"/>
            <a:ext cx="3973512" cy="7375525"/>
          </a:xfrm>
        </p:spPr>
        <p:txBody>
          <a:bodyPr/>
          <a:lstStyle/>
          <a:p>
            <a:pPr eaLnBrk="1" hangingPunct="1"/>
            <a:r>
              <a:rPr lang="en-US" altLang="en-US" sz="2400" b="1">
                <a:solidFill>
                  <a:srgbClr val="000000"/>
                </a:solidFill>
                <a:ea typeface="ＭＳ Ｐゴシック" panose="020B0600070205080204" pitchFamily="34" charset="-128"/>
              </a:rPr>
              <a:t>Other Sampling Methods</a:t>
            </a:r>
            <a:endParaRPr lang="en-US" altLang="en-US" sz="2400">
              <a:solidFill>
                <a:srgbClr val="000000"/>
              </a:solidFill>
              <a:ea typeface="ＭＳ Ｐゴシック" panose="020B0600070205080204" pitchFamily="34" charset="-128"/>
            </a:endParaRPr>
          </a:p>
          <a:p>
            <a:r>
              <a:rPr lang="en-US" altLang="en-US">
                <a:solidFill>
                  <a:srgbClr val="000000"/>
                </a:solidFill>
                <a:ea typeface="ＭＳ Ｐゴシック" panose="020B0600070205080204" pitchFamily="34" charset="-128"/>
              </a:rPr>
              <a:t>The basic idea of sampling is straightforward: take an SRS from the population and use your sample results to gain information about the population. Sometimes there are statistical advantages to using more complex sampling methods.</a:t>
            </a:r>
          </a:p>
          <a:p>
            <a:r>
              <a:rPr lang="en-US" altLang="en-US">
                <a:solidFill>
                  <a:srgbClr val="000000"/>
                </a:solidFill>
                <a:ea typeface="ＭＳ Ｐゴシック" panose="020B0600070205080204" pitchFamily="34" charset="-128"/>
              </a:rPr>
              <a:t>One common alternative to an SRS involves sampling important groups (called strata) within the population separately.  These “sub-samples” are combined to form one stratified random sample.</a:t>
            </a:r>
          </a:p>
        </p:txBody>
      </p:sp>
      <p:sp>
        <p:nvSpPr>
          <p:cNvPr id="19" name="TextBox 18">
            <a:extLst>
              <a:ext uri="{FF2B5EF4-FFF2-40B4-BE49-F238E27FC236}">
                <a16:creationId xmlns:a16="http://schemas.microsoft.com/office/drawing/2014/main" id="{8D1B643A-CCE7-2244-8FE5-E883CA67F951}"/>
              </a:ext>
            </a:extLst>
          </p:cNvPr>
          <p:cNvSpPr txBox="1"/>
          <p:nvPr/>
        </p:nvSpPr>
        <p:spPr>
          <a:xfrm>
            <a:off x="508000" y="4206875"/>
            <a:ext cx="7631113" cy="20161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spcAft>
                <a:spcPts val="600"/>
              </a:spcAft>
              <a:defRPr/>
            </a:pPr>
            <a:r>
              <a:rPr lang="en-US" b="1" u="sng">
                <a:solidFill>
                  <a:srgbClr val="E81F30"/>
                </a:solidFill>
              </a:rPr>
              <a:t>Definition:</a:t>
            </a:r>
          </a:p>
          <a:p>
            <a:pPr eaLnBrk="1" hangingPunct="1">
              <a:defRPr/>
            </a:pPr>
            <a:r>
              <a:rPr lang="en-US">
                <a:solidFill>
                  <a:srgbClr val="000000"/>
                </a:solidFill>
              </a:rPr>
              <a:t>To select a </a:t>
            </a:r>
            <a:r>
              <a:rPr lang="en-US" b="1">
                <a:solidFill>
                  <a:srgbClr val="000000"/>
                </a:solidFill>
              </a:rPr>
              <a:t>stratified random sample, </a:t>
            </a:r>
            <a:r>
              <a:rPr lang="en-US">
                <a:solidFill>
                  <a:srgbClr val="000000"/>
                </a:solidFill>
              </a:rPr>
              <a:t>first classify the population into groups of similar individuals, called </a:t>
            </a:r>
            <a:r>
              <a:rPr lang="en-US" b="1">
                <a:solidFill>
                  <a:srgbClr val="000000"/>
                </a:solidFill>
              </a:rPr>
              <a:t>strata</a:t>
            </a:r>
            <a:r>
              <a:rPr lang="en-US">
                <a:solidFill>
                  <a:srgbClr val="000000"/>
                </a:solidFill>
              </a:rPr>
              <a:t>. Then choose a separate SRS in each stratum and combine these SRSs to form the full sample.</a:t>
            </a:r>
            <a:endParaRPr lang="en-US" sz="1100" b="1">
              <a:solidFill>
                <a:srgbClr val="00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theme/theme1.xml><?xml version="1.0" encoding="utf-8"?>
<a:theme xmlns:a="http://schemas.openxmlformats.org/drawingml/2006/main" name="Advantage">
  <a:themeElements>
    <a:clrScheme name="Custom 6">
      <a:dk1>
        <a:sysClr val="windowText" lastClr="000000"/>
      </a:dk1>
      <a:lt1>
        <a:sysClr val="window" lastClr="FFFFFF"/>
      </a:lt1>
      <a:dk2>
        <a:srgbClr val="1B2F7C"/>
      </a:dk2>
      <a:lt2>
        <a:srgbClr val="FAEDB8"/>
      </a:lt2>
      <a:accent1>
        <a:srgbClr val="A2E3DF"/>
      </a:accent1>
      <a:accent2>
        <a:srgbClr val="D7E9C9"/>
      </a:accent2>
      <a:accent3>
        <a:srgbClr val="E81F30"/>
      </a:accent3>
      <a:accent4>
        <a:srgbClr val="ED5A3A"/>
      </a:accent4>
      <a:accent5>
        <a:srgbClr val="F7901E"/>
      </a:accent5>
      <a:accent6>
        <a:srgbClr val="23B0A9"/>
      </a:accent6>
      <a:hlink>
        <a:srgbClr val="BC5FBC"/>
      </a:hlink>
      <a:folHlink>
        <a:srgbClr val="9775A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6272</TotalTime>
  <Words>1250</Words>
  <Application>Microsoft Macintosh PowerPoint</Application>
  <PresentationFormat>On-screen Show (4:3)</PresentationFormat>
  <Paragraphs>109</Paragraphs>
  <Slides>14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ＭＳ Ｐゴシック</vt:lpstr>
      <vt:lpstr>Wingdings</vt:lpstr>
      <vt:lpstr>Calibri</vt:lpstr>
      <vt:lpstr>Advantage</vt:lpstr>
      <vt:lpstr>PowerPoint Presentation</vt:lpstr>
      <vt:lpstr>Sampling and Surveys</vt:lpstr>
      <vt:lpstr>Sampling and Surveys</vt:lpstr>
      <vt:lpstr>Sampling and Surveys</vt:lpstr>
      <vt:lpstr>Sampling and Surveys</vt:lpstr>
      <vt:lpstr>Sampling and Surveys</vt:lpstr>
      <vt:lpstr>Sampling and Surveys</vt:lpstr>
      <vt:lpstr>Sampling and Surveys</vt:lpstr>
      <vt:lpstr>Sampling and Surveys</vt:lpstr>
      <vt:lpstr>Sampling and Surveys</vt:lpstr>
      <vt:lpstr>Sampling and Surveys</vt:lpstr>
      <vt:lpstr>Sampling and Surveys</vt:lpstr>
      <vt:lpstr>Sampling and Surveys</vt:lpstr>
      <vt:lpstr>Sampling and Surveys</vt:lpstr>
    </vt:vector>
  </TitlesOfParts>
  <Company>Lakeville Area Public Schools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Sandy Hinding</dc:creator>
  <cp:lastModifiedBy>COWELLS, JESSICA</cp:lastModifiedBy>
  <cp:revision>172</cp:revision>
  <dcterms:created xsi:type="dcterms:W3CDTF">2010-10-19T01:18:20Z</dcterms:created>
  <dcterms:modified xsi:type="dcterms:W3CDTF">2018-08-29T03:02:52Z</dcterms:modified>
</cp:coreProperties>
</file>