
<file path=[Content_Types].xml><?xml version="1.0" encoding="utf-8"?>
<Types xmlns="http://schemas.openxmlformats.org/package/2006/content-types">
  <Default Extension="bin" ContentType="application/vnd.openxmlformats-officedocument.oleObject"/>
  <Default Extension="png" ContentType="image/png"/>
  <Default Extension="xlsm" ContentType="application/vnd.ms-excel.sheet.macroEnabled.12"/>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autoCompressPictures="0">
  <p:sldMasterIdLst>
    <p:sldMasterId id="2147483660" r:id="rId1"/>
  </p:sldMasterIdLst>
  <p:notesMasterIdLst>
    <p:notesMasterId r:id="rId21"/>
  </p:notesMasterIdLst>
  <p:sldIdLst>
    <p:sldId id="256" r:id="rId2"/>
    <p:sldId id="258" r:id="rId3"/>
    <p:sldId id="261" r:id="rId4"/>
    <p:sldId id="263" r:id="rId5"/>
    <p:sldId id="264" r:id="rId6"/>
    <p:sldId id="265" r:id="rId7"/>
    <p:sldId id="266" r:id="rId8"/>
    <p:sldId id="267" r:id="rId9"/>
    <p:sldId id="273" r:id="rId10"/>
    <p:sldId id="275" r:id="rId11"/>
    <p:sldId id="268" r:id="rId12"/>
    <p:sldId id="274" r:id="rId13"/>
    <p:sldId id="276" r:id="rId14"/>
    <p:sldId id="269" r:id="rId15"/>
    <p:sldId id="277" r:id="rId16"/>
    <p:sldId id="270" r:id="rId17"/>
    <p:sldId id="272" r:id="rId18"/>
    <p:sldId id="271" r:id="rId19"/>
    <p:sldId id="278" r:id="rId20"/>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71"/>
  </p:normalViewPr>
  <p:slideViewPr>
    <p:cSldViewPr snapToGrid="0" snapToObjects="1">
      <p:cViewPr varScale="1">
        <p:scale>
          <a:sx n="91" d="100"/>
          <a:sy n="91" d="100"/>
        </p:scale>
        <p:origin x="1704"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Macro-Enabled_Worksheet.xlsm"/></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Macro-Enabled_Worksheet1.xlsm"/></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Macro-Enabled_Worksheet2.xlsm"/></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Macro-Enabled_Worksheet3.xlsm"/></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9"/>
    </mc:Choice>
    <mc:Fallback>
      <c:style val="39"/>
    </mc:Fallback>
  </mc:AlternateContent>
  <c:chart>
    <c:title>
      <c:tx>
        <c:rich>
          <a:bodyPr/>
          <a:lstStyle/>
          <a:p>
            <a:pPr>
              <a:defRPr sz="1344" b="0" i="0" u="none" strike="noStrike" baseline="0">
                <a:solidFill>
                  <a:srgbClr val="000000"/>
                </a:solidFill>
                <a:latin typeface="Calibri"/>
                <a:ea typeface="Calibri"/>
                <a:cs typeface="Calibri"/>
              </a:defRPr>
            </a:pPr>
            <a:r>
              <a:rPr lang="en-US"/>
              <a:t>Chance of being wealthy by age 30</a:t>
            </a:r>
          </a:p>
        </c:rich>
      </c:tx>
      <c:overlay val="0"/>
      <c:spPr>
        <a:noFill/>
        <a:ln w="24403">
          <a:noFill/>
        </a:ln>
      </c:spPr>
    </c:title>
    <c:autoTitleDeleted val="0"/>
    <c:plotArea>
      <c:layout>
        <c:manualLayout>
          <c:layoutTarget val="inner"/>
          <c:xMode val="edge"/>
          <c:yMode val="edge"/>
          <c:x val="0.12666666666666668"/>
          <c:y val="0.54385964912280704"/>
          <c:w val="0.79777777777777781"/>
          <c:h val="0.3157894736842109"/>
        </c:manualLayout>
      </c:layout>
      <c:barChart>
        <c:barDir val="col"/>
        <c:grouping val="clustered"/>
        <c:varyColors val="0"/>
        <c:ser>
          <c:idx val="0"/>
          <c:order val="0"/>
          <c:tx>
            <c:strRef>
              <c:f>Sheet1!$B$1</c:f>
              <c:strCache>
                <c:ptCount val="1"/>
                <c:pt idx="0">
                  <c:v>Super Power Preference</c:v>
                </c:pt>
              </c:strCache>
            </c:strRef>
          </c:tx>
          <c:spPr>
            <a:solidFill>
              <a:srgbClr val="4BACC6"/>
            </a:solidFill>
            <a:ln w="3050">
              <a:solidFill>
                <a:srgbClr val="339966"/>
              </a:solidFill>
              <a:prstDash val="solid"/>
            </a:ln>
          </c:spPr>
          <c:invertIfNegative val="0"/>
          <c:cat>
            <c:strRef>
              <c:f>Sheet1!$A$2:$A$6</c:f>
              <c:strCache>
                <c:ptCount val="5"/>
                <c:pt idx="0">
                  <c:v>Almost none</c:v>
                </c:pt>
                <c:pt idx="1">
                  <c:v>Some chance</c:v>
                </c:pt>
                <c:pt idx="2">
                  <c:v>50-50 chance</c:v>
                </c:pt>
                <c:pt idx="3">
                  <c:v>Good chance</c:v>
                </c:pt>
                <c:pt idx="4">
                  <c:v>Almost certain</c:v>
                </c:pt>
              </c:strCache>
            </c:strRef>
          </c:cat>
          <c:val>
            <c:numRef>
              <c:f>Sheet1!$B$2:$B$6</c:f>
              <c:numCache>
                <c:formatCode>General</c:formatCode>
                <c:ptCount val="5"/>
                <c:pt idx="0">
                  <c:v>4</c:v>
                </c:pt>
                <c:pt idx="1">
                  <c:v>14.8</c:v>
                </c:pt>
                <c:pt idx="2">
                  <c:v>29.3</c:v>
                </c:pt>
                <c:pt idx="3">
                  <c:v>29.4</c:v>
                </c:pt>
                <c:pt idx="4">
                  <c:v>22.4</c:v>
                </c:pt>
              </c:numCache>
            </c:numRef>
          </c:val>
          <c:extLst>
            <c:ext xmlns:c16="http://schemas.microsoft.com/office/drawing/2014/chart" uri="{C3380CC4-5D6E-409C-BE32-E72D297353CC}">
              <c16:uniqueId val="{00000000-DC1B-784D-90B2-64DCC8353DFA}"/>
            </c:ext>
          </c:extLst>
        </c:ser>
        <c:dLbls>
          <c:showLegendKey val="0"/>
          <c:showVal val="0"/>
          <c:showCatName val="0"/>
          <c:showSerName val="0"/>
          <c:showPercent val="0"/>
          <c:showBubbleSize val="0"/>
        </c:dLbls>
        <c:gapWidth val="150"/>
        <c:axId val="642441839"/>
        <c:axId val="1"/>
      </c:barChart>
      <c:catAx>
        <c:axId val="642441839"/>
        <c:scaling>
          <c:orientation val="minMax"/>
        </c:scaling>
        <c:delete val="0"/>
        <c:axPos val="b"/>
        <c:title>
          <c:tx>
            <c:rich>
              <a:bodyPr/>
              <a:lstStyle/>
              <a:p>
                <a:pPr>
                  <a:defRPr sz="1148" b="1" i="0" u="none" strike="noStrike" baseline="0">
                    <a:solidFill>
                      <a:srgbClr val="000000"/>
                    </a:solidFill>
                    <a:latin typeface="Calibri"/>
                    <a:ea typeface="Calibri"/>
                    <a:cs typeface="Calibri"/>
                  </a:defRPr>
                </a:pPr>
                <a:r>
                  <a:rPr lang="en-US"/>
                  <a:t>Survey Response</a:t>
                </a:r>
              </a:p>
            </c:rich>
          </c:tx>
          <c:overlay val="0"/>
          <c:spPr>
            <a:noFill/>
            <a:ln w="24403">
              <a:noFill/>
            </a:ln>
          </c:spPr>
        </c:title>
        <c:numFmt formatCode="General" sourceLinked="1"/>
        <c:majorTickMark val="out"/>
        <c:minorTickMark val="none"/>
        <c:tickLblPos val="nextTo"/>
        <c:spPr>
          <a:ln w="3050">
            <a:solidFill>
              <a:srgbClr val="808080"/>
            </a:solidFill>
            <a:prstDash val="solid"/>
          </a:ln>
        </c:spPr>
        <c:txPr>
          <a:bodyPr rot="0" vert="horz"/>
          <a:lstStyle/>
          <a:p>
            <a:pPr>
              <a:defRPr sz="1157" b="0" i="0" u="none" strike="noStrike" baseline="0">
                <a:solidFill>
                  <a:srgbClr val="000000"/>
                </a:solidFill>
                <a:latin typeface="Calibri"/>
                <a:ea typeface="Calibri"/>
                <a:cs typeface="Calibri"/>
              </a:defRPr>
            </a:pPr>
            <a:endParaRPr lang="en-US"/>
          </a:p>
        </c:txPr>
        <c:crossAx val="1"/>
        <c:crosses val="autoZero"/>
        <c:auto val="1"/>
        <c:lblAlgn val="ctr"/>
        <c:lblOffset val="100"/>
        <c:noMultiLvlLbl val="0"/>
      </c:catAx>
      <c:valAx>
        <c:axId val="1"/>
        <c:scaling>
          <c:orientation val="minMax"/>
        </c:scaling>
        <c:delete val="0"/>
        <c:axPos val="l"/>
        <c:majorGridlines>
          <c:spPr>
            <a:ln w="3050">
              <a:solidFill>
                <a:srgbClr val="808080"/>
              </a:solidFill>
              <a:prstDash val="solid"/>
            </a:ln>
          </c:spPr>
        </c:majorGridlines>
        <c:title>
          <c:tx>
            <c:rich>
              <a:bodyPr/>
              <a:lstStyle/>
              <a:p>
                <a:pPr>
                  <a:defRPr sz="1148" b="1" i="0" u="none" strike="noStrike" baseline="0">
                    <a:solidFill>
                      <a:srgbClr val="000000"/>
                    </a:solidFill>
                    <a:latin typeface="Calibri"/>
                    <a:ea typeface="Calibri"/>
                    <a:cs typeface="Calibri"/>
                  </a:defRPr>
                </a:pPr>
                <a:r>
                  <a:rPr lang="en-US"/>
                  <a:t>Percent</a:t>
                </a:r>
              </a:p>
            </c:rich>
          </c:tx>
          <c:overlay val="0"/>
          <c:spPr>
            <a:noFill/>
            <a:ln w="24403">
              <a:noFill/>
            </a:ln>
          </c:spPr>
        </c:title>
        <c:numFmt formatCode="General" sourceLinked="1"/>
        <c:majorTickMark val="out"/>
        <c:minorTickMark val="none"/>
        <c:tickLblPos val="nextTo"/>
        <c:spPr>
          <a:ln w="3050">
            <a:solidFill>
              <a:srgbClr val="808080"/>
            </a:solidFill>
            <a:prstDash val="solid"/>
          </a:ln>
        </c:spPr>
        <c:txPr>
          <a:bodyPr rot="0" vert="horz"/>
          <a:lstStyle/>
          <a:p>
            <a:pPr>
              <a:defRPr sz="1056" b="0" i="0" u="none" strike="noStrike" baseline="0">
                <a:solidFill>
                  <a:srgbClr val="000000"/>
                </a:solidFill>
                <a:latin typeface="Calibri"/>
                <a:ea typeface="Calibri"/>
                <a:cs typeface="Calibri"/>
              </a:defRPr>
            </a:pPr>
            <a:endParaRPr lang="en-US"/>
          </a:p>
        </c:txPr>
        <c:crossAx val="642441839"/>
        <c:crosses val="autoZero"/>
        <c:crossBetween val="between"/>
      </c:valAx>
      <c:spPr>
        <a:solidFill>
          <a:srgbClr val="E9F1F5"/>
        </a:solidFill>
        <a:ln w="24403">
          <a:noFill/>
        </a:ln>
      </c:spPr>
    </c:plotArea>
    <c:plotVisOnly val="1"/>
    <c:dispBlanksAs val="gap"/>
    <c:showDLblsOverMax val="0"/>
  </c:chart>
  <c:spPr>
    <a:solidFill>
      <a:srgbClr val="FFFFFF"/>
    </a:solidFill>
    <a:ln w="3050">
      <a:solidFill>
        <a:srgbClr val="808080"/>
      </a:solidFill>
      <a:prstDash val="solid"/>
    </a:ln>
  </c:spPr>
  <c:txPr>
    <a:bodyPr/>
    <a:lstStyle/>
    <a:p>
      <a:pPr>
        <a:defRPr sz="1733" b="0" i="0" u="none" strike="noStrike" baseline="0">
          <a:solidFill>
            <a:srgbClr val="000000"/>
          </a:solidFill>
          <a:latin typeface="Calibri"/>
          <a:ea typeface="Calibri"/>
          <a:cs typeface="Calibri"/>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title>
      <c:tx>
        <c:rich>
          <a:bodyPr/>
          <a:lstStyle/>
          <a:p>
            <a:pPr>
              <a:defRPr sz="1372" b="0" i="0" u="none" strike="noStrike" baseline="0">
                <a:solidFill>
                  <a:srgbClr val="000000"/>
                </a:solidFill>
                <a:latin typeface="Calibri"/>
                <a:ea typeface="Calibri"/>
                <a:cs typeface="Calibri"/>
              </a:defRPr>
            </a:pPr>
            <a:r>
              <a:rPr lang="en-US"/>
              <a:t>Chance of being wealthy by age 30</a:t>
            </a:r>
          </a:p>
        </c:rich>
      </c:tx>
      <c:overlay val="0"/>
      <c:spPr>
        <a:noFill/>
        <a:ln w="24357">
          <a:noFill/>
        </a:ln>
      </c:spPr>
    </c:title>
    <c:autoTitleDeleted val="0"/>
    <c:plotArea>
      <c:layout>
        <c:manualLayout>
          <c:layoutTarget val="inner"/>
          <c:xMode val="edge"/>
          <c:yMode val="edge"/>
          <c:x val="9.677419354838715E-2"/>
          <c:y val="0.55972696245733788"/>
          <c:w val="0.67511520737327257"/>
          <c:h val="0.22184300341296936"/>
        </c:manualLayout>
      </c:layout>
      <c:barChart>
        <c:barDir val="col"/>
        <c:grouping val="clustered"/>
        <c:varyColors val="0"/>
        <c:ser>
          <c:idx val="0"/>
          <c:order val="0"/>
          <c:tx>
            <c:strRef>
              <c:f>Sheet1!$B$1</c:f>
              <c:strCache>
                <c:ptCount val="1"/>
                <c:pt idx="0">
                  <c:v>Males</c:v>
                </c:pt>
              </c:strCache>
            </c:strRef>
          </c:tx>
          <c:spPr>
            <a:solidFill>
              <a:srgbClr val="4F81BD"/>
            </a:solidFill>
            <a:ln w="3044">
              <a:solidFill>
                <a:srgbClr val="333399"/>
              </a:solidFill>
              <a:prstDash val="solid"/>
            </a:ln>
          </c:spPr>
          <c:invertIfNegative val="0"/>
          <c:cat>
            <c:strRef>
              <c:f>Sheet1!$A$2:$A$6</c:f>
              <c:strCache>
                <c:ptCount val="5"/>
                <c:pt idx="0">
                  <c:v>Almost no chance</c:v>
                </c:pt>
                <c:pt idx="1">
                  <c:v>Some chance</c:v>
                </c:pt>
                <c:pt idx="2">
                  <c:v>50-50 chance</c:v>
                </c:pt>
                <c:pt idx="3">
                  <c:v>Good chance</c:v>
                </c:pt>
                <c:pt idx="4">
                  <c:v>Almost certain</c:v>
                </c:pt>
              </c:strCache>
            </c:strRef>
          </c:cat>
          <c:val>
            <c:numRef>
              <c:f>Sheet1!$B$2:$B$6</c:f>
              <c:numCache>
                <c:formatCode>General</c:formatCode>
                <c:ptCount val="5"/>
                <c:pt idx="0">
                  <c:v>4</c:v>
                </c:pt>
                <c:pt idx="1">
                  <c:v>11.6</c:v>
                </c:pt>
                <c:pt idx="2">
                  <c:v>29.3</c:v>
                </c:pt>
                <c:pt idx="3">
                  <c:v>30.8</c:v>
                </c:pt>
                <c:pt idx="4">
                  <c:v>24.3</c:v>
                </c:pt>
              </c:numCache>
            </c:numRef>
          </c:val>
          <c:extLst>
            <c:ext xmlns:c16="http://schemas.microsoft.com/office/drawing/2014/chart" uri="{C3380CC4-5D6E-409C-BE32-E72D297353CC}">
              <c16:uniqueId val="{00000000-8C7D-6447-83AB-0E6653A3EE9A}"/>
            </c:ext>
          </c:extLst>
        </c:ser>
        <c:ser>
          <c:idx val="1"/>
          <c:order val="1"/>
          <c:tx>
            <c:strRef>
              <c:f>Sheet1!$C$1</c:f>
              <c:strCache>
                <c:ptCount val="1"/>
              </c:strCache>
            </c:strRef>
          </c:tx>
          <c:spPr>
            <a:solidFill>
              <a:srgbClr val="C0504D"/>
            </a:solidFill>
            <a:ln w="3044">
              <a:solidFill>
                <a:srgbClr val="865357"/>
              </a:solidFill>
              <a:prstDash val="solid"/>
            </a:ln>
          </c:spPr>
          <c:invertIfNegative val="0"/>
          <c:cat>
            <c:strRef>
              <c:f>Sheet1!$A$2:$A$6</c:f>
              <c:strCache>
                <c:ptCount val="5"/>
                <c:pt idx="0">
                  <c:v>Almost no chance</c:v>
                </c:pt>
                <c:pt idx="1">
                  <c:v>Some chance</c:v>
                </c:pt>
                <c:pt idx="2">
                  <c:v>50-50 chance</c:v>
                </c:pt>
                <c:pt idx="3">
                  <c:v>Good chance</c:v>
                </c:pt>
                <c:pt idx="4">
                  <c:v>Almost certain</c:v>
                </c:pt>
              </c:strCache>
            </c:strRef>
          </c:cat>
          <c:val>
            <c:numRef>
              <c:f>Sheet1!$C$2:$C$6</c:f>
              <c:numCache>
                <c:formatCode>General</c:formatCode>
                <c:ptCount val="5"/>
              </c:numCache>
            </c:numRef>
          </c:val>
          <c:extLst>
            <c:ext xmlns:c16="http://schemas.microsoft.com/office/drawing/2014/chart" uri="{C3380CC4-5D6E-409C-BE32-E72D297353CC}">
              <c16:uniqueId val="{00000001-8C7D-6447-83AB-0E6653A3EE9A}"/>
            </c:ext>
          </c:extLst>
        </c:ser>
        <c:dLbls>
          <c:showLegendKey val="0"/>
          <c:showVal val="0"/>
          <c:showCatName val="0"/>
          <c:showSerName val="0"/>
          <c:showPercent val="0"/>
          <c:showBubbleSize val="0"/>
        </c:dLbls>
        <c:gapWidth val="150"/>
        <c:axId val="644406463"/>
        <c:axId val="1"/>
      </c:barChart>
      <c:catAx>
        <c:axId val="644406463"/>
        <c:scaling>
          <c:orientation val="minMax"/>
        </c:scaling>
        <c:delete val="0"/>
        <c:axPos val="b"/>
        <c:title>
          <c:tx>
            <c:rich>
              <a:bodyPr/>
              <a:lstStyle/>
              <a:p>
                <a:pPr>
                  <a:defRPr sz="1127" b="1" i="0" u="none" strike="noStrike" baseline="0">
                    <a:solidFill>
                      <a:srgbClr val="000000"/>
                    </a:solidFill>
                    <a:latin typeface="Calibri"/>
                    <a:ea typeface="Calibri"/>
                    <a:cs typeface="Calibri"/>
                  </a:defRPr>
                </a:pPr>
                <a:r>
                  <a:rPr lang="en-US"/>
                  <a:t>Opinion</a:t>
                </a:r>
              </a:p>
            </c:rich>
          </c:tx>
          <c:layout>
            <c:manualLayout>
              <c:xMode val="edge"/>
              <c:yMode val="edge"/>
              <c:x val="0.34293701975035928"/>
              <c:y val="0.90966688180370892"/>
            </c:manualLayout>
          </c:layout>
          <c:overlay val="0"/>
          <c:spPr>
            <a:noFill/>
            <a:ln w="24357">
              <a:noFill/>
            </a:ln>
          </c:spPr>
        </c:title>
        <c:numFmt formatCode="General" sourceLinked="1"/>
        <c:majorTickMark val="out"/>
        <c:minorTickMark val="none"/>
        <c:tickLblPos val="nextTo"/>
        <c:spPr>
          <a:ln w="3044">
            <a:solidFill>
              <a:srgbClr val="808080"/>
            </a:solidFill>
            <a:prstDash val="solid"/>
          </a:ln>
        </c:spPr>
        <c:txPr>
          <a:bodyPr rot="0" vert="horz"/>
          <a:lstStyle/>
          <a:p>
            <a:pPr>
              <a:defRPr sz="955" b="0" i="0" u="none" strike="noStrike" baseline="0">
                <a:solidFill>
                  <a:srgbClr val="000000"/>
                </a:solidFill>
                <a:latin typeface="Calibri"/>
                <a:ea typeface="Calibri"/>
                <a:cs typeface="Calibri"/>
              </a:defRPr>
            </a:pPr>
            <a:endParaRPr lang="en-US"/>
          </a:p>
        </c:txPr>
        <c:crossAx val="1"/>
        <c:crosses val="autoZero"/>
        <c:auto val="1"/>
        <c:lblAlgn val="ctr"/>
        <c:lblOffset val="100"/>
        <c:noMultiLvlLbl val="0"/>
      </c:catAx>
      <c:valAx>
        <c:axId val="1"/>
        <c:scaling>
          <c:orientation val="minMax"/>
        </c:scaling>
        <c:delete val="0"/>
        <c:axPos val="l"/>
        <c:majorGridlines>
          <c:spPr>
            <a:ln w="3044">
              <a:solidFill>
                <a:srgbClr val="808080"/>
              </a:solidFill>
              <a:prstDash val="solid"/>
            </a:ln>
          </c:spPr>
        </c:majorGridlines>
        <c:title>
          <c:tx>
            <c:rich>
              <a:bodyPr/>
              <a:lstStyle/>
              <a:p>
                <a:pPr>
                  <a:defRPr sz="1127" b="1" i="0" u="none" strike="noStrike" baseline="0">
                    <a:solidFill>
                      <a:srgbClr val="000000"/>
                    </a:solidFill>
                    <a:latin typeface="Calibri"/>
                    <a:ea typeface="Calibri"/>
                    <a:cs typeface="Calibri"/>
                  </a:defRPr>
                </a:pPr>
                <a:r>
                  <a:rPr lang="en-US"/>
                  <a:t>Percent</a:t>
                </a:r>
              </a:p>
            </c:rich>
          </c:tx>
          <c:overlay val="0"/>
          <c:spPr>
            <a:noFill/>
            <a:ln w="24357">
              <a:noFill/>
            </a:ln>
          </c:spPr>
        </c:title>
        <c:numFmt formatCode="General" sourceLinked="1"/>
        <c:majorTickMark val="out"/>
        <c:minorTickMark val="none"/>
        <c:tickLblPos val="nextTo"/>
        <c:spPr>
          <a:ln w="3044">
            <a:solidFill>
              <a:srgbClr val="808080"/>
            </a:solidFill>
            <a:prstDash val="solid"/>
          </a:ln>
        </c:spPr>
        <c:txPr>
          <a:bodyPr rot="0" vert="horz"/>
          <a:lstStyle/>
          <a:p>
            <a:pPr>
              <a:defRPr sz="1147" b="0" i="0" u="none" strike="noStrike" baseline="0">
                <a:solidFill>
                  <a:srgbClr val="000000"/>
                </a:solidFill>
                <a:latin typeface="Calibri"/>
                <a:ea typeface="Calibri"/>
                <a:cs typeface="Calibri"/>
              </a:defRPr>
            </a:pPr>
            <a:endParaRPr lang="en-US"/>
          </a:p>
        </c:txPr>
        <c:crossAx val="644406463"/>
        <c:crosses val="autoZero"/>
        <c:crossBetween val="between"/>
      </c:valAx>
      <c:spPr>
        <a:solidFill>
          <a:srgbClr val="E7E7E7"/>
        </a:solidFill>
        <a:ln w="24357">
          <a:noFill/>
        </a:ln>
      </c:spPr>
    </c:plotArea>
    <c:legend>
      <c:legendPos val="r"/>
      <c:layout>
        <c:manualLayout>
          <c:xMode val="edge"/>
          <c:yMode val="edge"/>
          <c:x val="0.82477341389728098"/>
          <c:y val="0.56221198156682028"/>
          <c:w val="0.15105740181268881"/>
          <c:h val="0.19354838709677419"/>
        </c:manualLayout>
      </c:layout>
      <c:overlay val="0"/>
      <c:spPr>
        <a:noFill/>
        <a:ln w="24357">
          <a:noFill/>
        </a:ln>
      </c:spPr>
      <c:txPr>
        <a:bodyPr/>
        <a:lstStyle/>
        <a:p>
          <a:pPr>
            <a:defRPr sz="964" b="0" i="0" u="none" strike="noStrike" baseline="0">
              <a:solidFill>
                <a:srgbClr val="000000"/>
              </a:solidFill>
              <a:latin typeface="Calibri"/>
              <a:ea typeface="Calibri"/>
              <a:cs typeface="Calibri"/>
            </a:defRPr>
          </a:pPr>
          <a:endParaRPr lang="en-US"/>
        </a:p>
      </c:txPr>
    </c:legend>
    <c:plotVisOnly val="1"/>
    <c:dispBlanksAs val="gap"/>
    <c:showDLblsOverMax val="0"/>
  </c:chart>
  <c:spPr>
    <a:solidFill>
      <a:srgbClr val="FFFFFF"/>
    </a:solidFill>
    <a:ln w="3044">
      <a:solidFill>
        <a:srgbClr val="808080"/>
      </a:solidFill>
      <a:prstDash val="solid"/>
    </a:ln>
  </c:spPr>
  <c:txPr>
    <a:bodyPr/>
    <a:lstStyle/>
    <a:p>
      <a:pPr>
        <a:defRPr sz="1147" b="0" i="0" u="none" strike="noStrike" baseline="0">
          <a:solidFill>
            <a:srgbClr val="000000"/>
          </a:solidFill>
          <a:latin typeface="Calibri"/>
          <a:ea typeface="Calibri"/>
          <a:cs typeface="Calibri"/>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title>
      <c:tx>
        <c:rich>
          <a:bodyPr/>
          <a:lstStyle/>
          <a:p>
            <a:pPr>
              <a:defRPr sz="1377" b="1" i="0" u="none" strike="noStrike" baseline="0">
                <a:solidFill>
                  <a:srgbClr val="000000"/>
                </a:solidFill>
                <a:latin typeface="Calibri"/>
                <a:ea typeface="Calibri"/>
                <a:cs typeface="Calibri"/>
              </a:defRPr>
            </a:pPr>
            <a:r>
              <a:rPr lang="en-US"/>
              <a:t>Chance of being wealthy by age 30</a:t>
            </a:r>
          </a:p>
        </c:rich>
      </c:tx>
      <c:overlay val="0"/>
      <c:spPr>
        <a:noFill/>
        <a:ln w="24357">
          <a:noFill/>
        </a:ln>
      </c:spPr>
    </c:title>
    <c:autoTitleDeleted val="0"/>
    <c:plotArea>
      <c:layout>
        <c:manualLayout>
          <c:layoutTarget val="inner"/>
          <c:xMode val="edge"/>
          <c:yMode val="edge"/>
          <c:x val="9.8398169336384525E-2"/>
          <c:y val="0.55972696245733788"/>
          <c:w val="0.67276887871853608"/>
          <c:h val="0.22184300341296936"/>
        </c:manualLayout>
      </c:layout>
      <c:barChart>
        <c:barDir val="col"/>
        <c:grouping val="clustered"/>
        <c:varyColors val="0"/>
        <c:ser>
          <c:idx val="0"/>
          <c:order val="0"/>
          <c:tx>
            <c:strRef>
              <c:f>Sheet1!$B$1</c:f>
              <c:strCache>
                <c:ptCount val="1"/>
                <c:pt idx="0">
                  <c:v>Males</c:v>
                </c:pt>
              </c:strCache>
            </c:strRef>
          </c:tx>
          <c:spPr>
            <a:solidFill>
              <a:srgbClr val="4F81BD"/>
            </a:solidFill>
            <a:ln w="3044">
              <a:solidFill>
                <a:srgbClr val="333399"/>
              </a:solidFill>
              <a:prstDash val="solid"/>
            </a:ln>
          </c:spPr>
          <c:invertIfNegative val="0"/>
          <c:cat>
            <c:strRef>
              <c:f>Sheet1!$A$2:$A$6</c:f>
              <c:strCache>
                <c:ptCount val="5"/>
                <c:pt idx="0">
                  <c:v>Almost no chance</c:v>
                </c:pt>
                <c:pt idx="1">
                  <c:v>Some chance</c:v>
                </c:pt>
                <c:pt idx="2">
                  <c:v>50-50 chance</c:v>
                </c:pt>
                <c:pt idx="3">
                  <c:v>Good chance</c:v>
                </c:pt>
                <c:pt idx="4">
                  <c:v>Almost certain</c:v>
                </c:pt>
              </c:strCache>
            </c:strRef>
          </c:cat>
          <c:val>
            <c:numRef>
              <c:f>Sheet1!$B$2:$B$6</c:f>
              <c:numCache>
                <c:formatCode>General</c:formatCode>
                <c:ptCount val="5"/>
                <c:pt idx="0">
                  <c:v>4</c:v>
                </c:pt>
                <c:pt idx="1">
                  <c:v>11.6</c:v>
                </c:pt>
                <c:pt idx="2">
                  <c:v>29.3</c:v>
                </c:pt>
                <c:pt idx="3">
                  <c:v>30.8</c:v>
                </c:pt>
                <c:pt idx="4">
                  <c:v>24.3</c:v>
                </c:pt>
              </c:numCache>
            </c:numRef>
          </c:val>
          <c:extLst>
            <c:ext xmlns:c16="http://schemas.microsoft.com/office/drawing/2014/chart" uri="{C3380CC4-5D6E-409C-BE32-E72D297353CC}">
              <c16:uniqueId val="{00000000-6809-FF46-971C-94989A4DB787}"/>
            </c:ext>
          </c:extLst>
        </c:ser>
        <c:ser>
          <c:idx val="1"/>
          <c:order val="1"/>
          <c:tx>
            <c:strRef>
              <c:f>Sheet1!$C$1</c:f>
              <c:strCache>
                <c:ptCount val="1"/>
                <c:pt idx="0">
                  <c:v>Females</c:v>
                </c:pt>
              </c:strCache>
            </c:strRef>
          </c:tx>
          <c:spPr>
            <a:solidFill>
              <a:srgbClr val="C0504D"/>
            </a:solidFill>
            <a:ln w="3044">
              <a:solidFill>
                <a:srgbClr val="865357"/>
              </a:solidFill>
              <a:prstDash val="solid"/>
            </a:ln>
          </c:spPr>
          <c:invertIfNegative val="0"/>
          <c:cat>
            <c:strRef>
              <c:f>Sheet1!$A$2:$A$6</c:f>
              <c:strCache>
                <c:ptCount val="5"/>
                <c:pt idx="0">
                  <c:v>Almost no chance</c:v>
                </c:pt>
                <c:pt idx="1">
                  <c:v>Some chance</c:v>
                </c:pt>
                <c:pt idx="2">
                  <c:v>50-50 chance</c:v>
                </c:pt>
                <c:pt idx="3">
                  <c:v>Good chance</c:v>
                </c:pt>
                <c:pt idx="4">
                  <c:v>Almost certain</c:v>
                </c:pt>
              </c:strCache>
            </c:strRef>
          </c:cat>
          <c:val>
            <c:numRef>
              <c:f>Sheet1!$C$2:$C$6</c:f>
              <c:numCache>
                <c:formatCode>General</c:formatCode>
                <c:ptCount val="5"/>
                <c:pt idx="0">
                  <c:v>4.0999999999999996</c:v>
                </c:pt>
                <c:pt idx="1">
                  <c:v>18</c:v>
                </c:pt>
                <c:pt idx="2">
                  <c:v>29.4</c:v>
                </c:pt>
                <c:pt idx="3">
                  <c:v>28</c:v>
                </c:pt>
                <c:pt idx="4">
                  <c:v>20.5</c:v>
                </c:pt>
              </c:numCache>
            </c:numRef>
          </c:val>
          <c:extLst>
            <c:ext xmlns:c16="http://schemas.microsoft.com/office/drawing/2014/chart" uri="{C3380CC4-5D6E-409C-BE32-E72D297353CC}">
              <c16:uniqueId val="{00000001-6809-FF46-971C-94989A4DB787}"/>
            </c:ext>
          </c:extLst>
        </c:ser>
        <c:dLbls>
          <c:showLegendKey val="0"/>
          <c:showVal val="0"/>
          <c:showCatName val="0"/>
          <c:showSerName val="0"/>
          <c:showPercent val="0"/>
          <c:showBubbleSize val="0"/>
        </c:dLbls>
        <c:gapWidth val="150"/>
        <c:axId val="642493423"/>
        <c:axId val="1"/>
      </c:barChart>
      <c:catAx>
        <c:axId val="642493423"/>
        <c:scaling>
          <c:orientation val="minMax"/>
        </c:scaling>
        <c:delete val="0"/>
        <c:axPos val="b"/>
        <c:title>
          <c:tx>
            <c:rich>
              <a:bodyPr/>
              <a:lstStyle/>
              <a:p>
                <a:pPr>
                  <a:defRPr sz="1132" b="1" i="0" u="none" strike="noStrike" baseline="0">
                    <a:solidFill>
                      <a:srgbClr val="000000"/>
                    </a:solidFill>
                    <a:latin typeface="Calibri"/>
                    <a:ea typeface="Calibri"/>
                    <a:cs typeface="Calibri"/>
                  </a:defRPr>
                </a:pPr>
                <a:r>
                  <a:rPr lang="en-US"/>
                  <a:t>Opinion</a:t>
                </a:r>
              </a:p>
            </c:rich>
          </c:tx>
          <c:layout>
            <c:manualLayout>
              <c:xMode val="edge"/>
              <c:yMode val="edge"/>
              <c:x val="0.43672370167212243"/>
              <c:y val="0.89698171335140486"/>
            </c:manualLayout>
          </c:layout>
          <c:overlay val="0"/>
          <c:spPr>
            <a:noFill/>
            <a:ln w="24357">
              <a:noFill/>
            </a:ln>
          </c:spPr>
        </c:title>
        <c:numFmt formatCode="General" sourceLinked="1"/>
        <c:majorTickMark val="out"/>
        <c:minorTickMark val="none"/>
        <c:tickLblPos val="nextTo"/>
        <c:spPr>
          <a:ln w="3044">
            <a:solidFill>
              <a:srgbClr val="808080"/>
            </a:solidFill>
            <a:prstDash val="solid"/>
          </a:ln>
        </c:spPr>
        <c:txPr>
          <a:bodyPr rot="0" vert="horz"/>
          <a:lstStyle/>
          <a:p>
            <a:pPr>
              <a:defRPr sz="955" b="0" i="0" u="none" strike="noStrike" baseline="0">
                <a:solidFill>
                  <a:srgbClr val="000000"/>
                </a:solidFill>
                <a:latin typeface="Calibri"/>
                <a:ea typeface="Calibri"/>
                <a:cs typeface="Calibri"/>
              </a:defRPr>
            </a:pPr>
            <a:endParaRPr lang="en-US"/>
          </a:p>
        </c:txPr>
        <c:crossAx val="1"/>
        <c:crosses val="autoZero"/>
        <c:auto val="1"/>
        <c:lblAlgn val="ctr"/>
        <c:lblOffset val="100"/>
        <c:noMultiLvlLbl val="0"/>
      </c:catAx>
      <c:valAx>
        <c:axId val="1"/>
        <c:scaling>
          <c:orientation val="minMax"/>
        </c:scaling>
        <c:delete val="0"/>
        <c:axPos val="l"/>
        <c:majorGridlines>
          <c:spPr>
            <a:ln w="3044">
              <a:solidFill>
                <a:srgbClr val="808080"/>
              </a:solidFill>
              <a:prstDash val="solid"/>
            </a:ln>
          </c:spPr>
        </c:majorGridlines>
        <c:title>
          <c:tx>
            <c:rich>
              <a:bodyPr/>
              <a:lstStyle/>
              <a:p>
                <a:pPr>
                  <a:defRPr sz="1132" b="1" i="0" u="none" strike="noStrike" baseline="0">
                    <a:solidFill>
                      <a:srgbClr val="000000"/>
                    </a:solidFill>
                    <a:latin typeface="Calibri"/>
                    <a:ea typeface="Calibri"/>
                    <a:cs typeface="Calibri"/>
                  </a:defRPr>
                </a:pPr>
                <a:r>
                  <a:rPr lang="en-US"/>
                  <a:t>Percent</a:t>
                </a:r>
              </a:p>
            </c:rich>
          </c:tx>
          <c:overlay val="0"/>
          <c:spPr>
            <a:noFill/>
            <a:ln w="24357">
              <a:noFill/>
            </a:ln>
          </c:spPr>
        </c:title>
        <c:numFmt formatCode="General" sourceLinked="1"/>
        <c:majorTickMark val="out"/>
        <c:minorTickMark val="none"/>
        <c:tickLblPos val="nextTo"/>
        <c:spPr>
          <a:ln w="3044">
            <a:solidFill>
              <a:srgbClr val="808080"/>
            </a:solidFill>
            <a:prstDash val="solid"/>
          </a:ln>
        </c:spPr>
        <c:txPr>
          <a:bodyPr rot="0" vert="horz"/>
          <a:lstStyle/>
          <a:p>
            <a:pPr>
              <a:defRPr sz="1151" b="0" i="0" u="none" strike="noStrike" baseline="0">
                <a:solidFill>
                  <a:srgbClr val="000000"/>
                </a:solidFill>
                <a:latin typeface="Calibri"/>
                <a:ea typeface="Calibri"/>
                <a:cs typeface="Calibri"/>
              </a:defRPr>
            </a:pPr>
            <a:endParaRPr lang="en-US"/>
          </a:p>
        </c:txPr>
        <c:crossAx val="642493423"/>
        <c:crosses val="autoZero"/>
        <c:crossBetween val="between"/>
      </c:valAx>
      <c:spPr>
        <a:solidFill>
          <a:srgbClr val="E7E7E7"/>
        </a:solidFill>
        <a:ln w="24357">
          <a:noFill/>
        </a:ln>
      </c:spPr>
    </c:plotArea>
    <c:legend>
      <c:legendPos val="r"/>
      <c:layout>
        <c:manualLayout>
          <c:xMode val="edge"/>
          <c:yMode val="edge"/>
          <c:x val="0.78078078078078073"/>
          <c:y val="0.56682027649769584"/>
          <c:w val="0.2072072072072072"/>
          <c:h val="0.17972350230414746"/>
        </c:manualLayout>
      </c:layout>
      <c:overlay val="0"/>
      <c:spPr>
        <a:noFill/>
        <a:ln w="24357">
          <a:noFill/>
        </a:ln>
      </c:spPr>
      <c:txPr>
        <a:bodyPr/>
        <a:lstStyle/>
        <a:p>
          <a:pPr>
            <a:defRPr sz="1055" b="0" i="0" u="none" strike="noStrike" baseline="0">
              <a:solidFill>
                <a:srgbClr val="000000"/>
              </a:solidFill>
              <a:latin typeface="Calibri"/>
              <a:ea typeface="Calibri"/>
              <a:cs typeface="Calibri"/>
            </a:defRPr>
          </a:pPr>
          <a:endParaRPr lang="en-US"/>
        </a:p>
      </c:txPr>
    </c:legend>
    <c:plotVisOnly val="1"/>
    <c:dispBlanksAs val="gap"/>
    <c:showDLblsOverMax val="0"/>
  </c:chart>
  <c:spPr>
    <a:solidFill>
      <a:srgbClr val="FFFFFF"/>
    </a:solidFill>
    <a:ln w="3044">
      <a:solidFill>
        <a:srgbClr val="808080"/>
      </a:solidFill>
      <a:prstDash val="solid"/>
    </a:ln>
  </c:spPr>
  <c:txPr>
    <a:bodyPr/>
    <a:lstStyle/>
    <a:p>
      <a:pPr>
        <a:defRPr sz="1151" b="0" i="0" u="none" strike="noStrike" baseline="0">
          <a:solidFill>
            <a:srgbClr val="000000"/>
          </a:solidFill>
          <a:latin typeface="Calibri"/>
          <a:ea typeface="Calibri"/>
          <a:cs typeface="Calibri"/>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title>
      <c:tx>
        <c:rich>
          <a:bodyPr/>
          <a:lstStyle/>
          <a:p>
            <a:pPr>
              <a:defRPr sz="1338" b="1" i="0" u="none" strike="noStrike" baseline="0">
                <a:solidFill>
                  <a:srgbClr val="000000"/>
                </a:solidFill>
                <a:latin typeface="Calibri"/>
                <a:ea typeface="Calibri"/>
                <a:cs typeface="Calibri"/>
              </a:defRPr>
            </a:pPr>
            <a:r>
              <a:rPr lang="en-US"/>
              <a:t>Chance of being wealthy by age 30</a:t>
            </a:r>
          </a:p>
        </c:rich>
      </c:tx>
      <c:overlay val="0"/>
      <c:spPr>
        <a:noFill/>
        <a:ln w="24357">
          <a:noFill/>
        </a:ln>
      </c:spPr>
    </c:title>
    <c:autoTitleDeleted val="0"/>
    <c:plotArea>
      <c:layout>
        <c:manualLayout>
          <c:layoutTarget val="inner"/>
          <c:xMode val="edge"/>
          <c:yMode val="edge"/>
          <c:x val="0.17539863325740329"/>
          <c:y val="0.36860068259385692"/>
          <c:w val="0.43735763097949903"/>
          <c:h val="0.58020477815699656"/>
        </c:manualLayout>
      </c:layout>
      <c:barChart>
        <c:barDir val="col"/>
        <c:grouping val="percentStacked"/>
        <c:varyColors val="0"/>
        <c:ser>
          <c:idx val="0"/>
          <c:order val="0"/>
          <c:tx>
            <c:strRef>
              <c:f>Sheet1!$A$2</c:f>
              <c:strCache>
                <c:ptCount val="1"/>
                <c:pt idx="0">
                  <c:v>Almost no chance</c:v>
                </c:pt>
              </c:strCache>
            </c:strRef>
          </c:tx>
          <c:spPr>
            <a:solidFill>
              <a:srgbClr val="4F81BD"/>
            </a:solidFill>
            <a:ln w="3044">
              <a:solidFill>
                <a:srgbClr val="333399"/>
              </a:solidFill>
              <a:prstDash val="solid"/>
            </a:ln>
          </c:spPr>
          <c:invertIfNegative val="0"/>
          <c:cat>
            <c:strRef>
              <c:f>Sheet1!$B$1:$C$1</c:f>
              <c:strCache>
                <c:ptCount val="2"/>
                <c:pt idx="0">
                  <c:v>Males</c:v>
                </c:pt>
                <c:pt idx="1">
                  <c:v>Females</c:v>
                </c:pt>
              </c:strCache>
            </c:strRef>
          </c:cat>
          <c:val>
            <c:numRef>
              <c:f>Sheet1!$B$2:$C$2</c:f>
              <c:numCache>
                <c:formatCode>General</c:formatCode>
                <c:ptCount val="2"/>
                <c:pt idx="0">
                  <c:v>4</c:v>
                </c:pt>
                <c:pt idx="1">
                  <c:v>4.0999999999999996</c:v>
                </c:pt>
              </c:numCache>
            </c:numRef>
          </c:val>
          <c:extLst>
            <c:ext xmlns:c16="http://schemas.microsoft.com/office/drawing/2014/chart" uri="{C3380CC4-5D6E-409C-BE32-E72D297353CC}">
              <c16:uniqueId val="{00000000-92C7-E548-B6F5-617C8C9C69C4}"/>
            </c:ext>
          </c:extLst>
        </c:ser>
        <c:ser>
          <c:idx val="1"/>
          <c:order val="1"/>
          <c:tx>
            <c:strRef>
              <c:f>Sheet1!$A$3</c:f>
              <c:strCache>
                <c:ptCount val="1"/>
                <c:pt idx="0">
                  <c:v>Some chance</c:v>
                </c:pt>
              </c:strCache>
            </c:strRef>
          </c:tx>
          <c:spPr>
            <a:solidFill>
              <a:srgbClr val="C0504D"/>
            </a:solidFill>
            <a:ln w="3044">
              <a:solidFill>
                <a:srgbClr val="865357"/>
              </a:solidFill>
              <a:prstDash val="solid"/>
            </a:ln>
          </c:spPr>
          <c:invertIfNegative val="0"/>
          <c:cat>
            <c:strRef>
              <c:f>Sheet1!$B$1:$C$1</c:f>
              <c:strCache>
                <c:ptCount val="2"/>
                <c:pt idx="0">
                  <c:v>Males</c:v>
                </c:pt>
                <c:pt idx="1">
                  <c:v>Females</c:v>
                </c:pt>
              </c:strCache>
            </c:strRef>
          </c:cat>
          <c:val>
            <c:numRef>
              <c:f>Sheet1!$B$3:$C$3</c:f>
              <c:numCache>
                <c:formatCode>General</c:formatCode>
                <c:ptCount val="2"/>
                <c:pt idx="0">
                  <c:v>11.6</c:v>
                </c:pt>
                <c:pt idx="1">
                  <c:v>18</c:v>
                </c:pt>
              </c:numCache>
            </c:numRef>
          </c:val>
          <c:extLst>
            <c:ext xmlns:c16="http://schemas.microsoft.com/office/drawing/2014/chart" uri="{C3380CC4-5D6E-409C-BE32-E72D297353CC}">
              <c16:uniqueId val="{00000001-92C7-E548-B6F5-617C8C9C69C4}"/>
            </c:ext>
          </c:extLst>
        </c:ser>
        <c:ser>
          <c:idx val="2"/>
          <c:order val="2"/>
          <c:tx>
            <c:strRef>
              <c:f>Sheet1!$A$4</c:f>
              <c:strCache>
                <c:ptCount val="1"/>
                <c:pt idx="0">
                  <c:v>50-50 chance</c:v>
                </c:pt>
              </c:strCache>
            </c:strRef>
          </c:tx>
          <c:spPr>
            <a:solidFill>
              <a:srgbClr val="9BBB59"/>
            </a:solidFill>
            <a:ln w="3044">
              <a:solidFill>
                <a:srgbClr val="90713A"/>
              </a:solidFill>
              <a:prstDash val="solid"/>
            </a:ln>
          </c:spPr>
          <c:invertIfNegative val="0"/>
          <c:cat>
            <c:strRef>
              <c:f>Sheet1!$B$1:$C$1</c:f>
              <c:strCache>
                <c:ptCount val="2"/>
                <c:pt idx="0">
                  <c:v>Males</c:v>
                </c:pt>
                <c:pt idx="1">
                  <c:v>Females</c:v>
                </c:pt>
              </c:strCache>
            </c:strRef>
          </c:cat>
          <c:val>
            <c:numRef>
              <c:f>Sheet1!$B$4:$C$4</c:f>
              <c:numCache>
                <c:formatCode>General</c:formatCode>
                <c:ptCount val="2"/>
                <c:pt idx="0">
                  <c:v>29.3</c:v>
                </c:pt>
                <c:pt idx="1">
                  <c:v>29.4</c:v>
                </c:pt>
              </c:numCache>
            </c:numRef>
          </c:val>
          <c:extLst>
            <c:ext xmlns:c16="http://schemas.microsoft.com/office/drawing/2014/chart" uri="{C3380CC4-5D6E-409C-BE32-E72D297353CC}">
              <c16:uniqueId val="{00000002-92C7-E548-B6F5-617C8C9C69C4}"/>
            </c:ext>
          </c:extLst>
        </c:ser>
        <c:ser>
          <c:idx val="3"/>
          <c:order val="3"/>
          <c:tx>
            <c:strRef>
              <c:f>Sheet1!$A$5</c:f>
              <c:strCache>
                <c:ptCount val="1"/>
                <c:pt idx="0">
                  <c:v>Good chance</c:v>
                </c:pt>
              </c:strCache>
            </c:strRef>
          </c:tx>
          <c:spPr>
            <a:solidFill>
              <a:srgbClr val="8064A2"/>
            </a:solidFill>
            <a:ln w="3044">
              <a:solidFill>
                <a:srgbClr val="666699"/>
              </a:solidFill>
              <a:prstDash val="solid"/>
            </a:ln>
          </c:spPr>
          <c:invertIfNegative val="0"/>
          <c:cat>
            <c:strRef>
              <c:f>Sheet1!$B$1:$C$1</c:f>
              <c:strCache>
                <c:ptCount val="2"/>
                <c:pt idx="0">
                  <c:v>Males</c:v>
                </c:pt>
                <c:pt idx="1">
                  <c:v>Females</c:v>
                </c:pt>
              </c:strCache>
            </c:strRef>
          </c:cat>
          <c:val>
            <c:numRef>
              <c:f>Sheet1!$B$5:$C$5</c:f>
              <c:numCache>
                <c:formatCode>General</c:formatCode>
                <c:ptCount val="2"/>
                <c:pt idx="0">
                  <c:v>30.8</c:v>
                </c:pt>
                <c:pt idx="1">
                  <c:v>28</c:v>
                </c:pt>
              </c:numCache>
            </c:numRef>
          </c:val>
          <c:extLst>
            <c:ext xmlns:c16="http://schemas.microsoft.com/office/drawing/2014/chart" uri="{C3380CC4-5D6E-409C-BE32-E72D297353CC}">
              <c16:uniqueId val="{00000003-92C7-E548-B6F5-617C8C9C69C4}"/>
            </c:ext>
          </c:extLst>
        </c:ser>
        <c:ser>
          <c:idx val="4"/>
          <c:order val="4"/>
          <c:tx>
            <c:strRef>
              <c:f>Sheet1!$A$6</c:f>
              <c:strCache>
                <c:ptCount val="1"/>
                <c:pt idx="0">
                  <c:v>Almost certain</c:v>
                </c:pt>
              </c:strCache>
            </c:strRef>
          </c:tx>
          <c:spPr>
            <a:solidFill>
              <a:srgbClr val="4BACC6"/>
            </a:solidFill>
            <a:ln w="3044">
              <a:solidFill>
                <a:srgbClr val="339966"/>
              </a:solidFill>
              <a:prstDash val="solid"/>
            </a:ln>
          </c:spPr>
          <c:invertIfNegative val="0"/>
          <c:cat>
            <c:strRef>
              <c:f>Sheet1!$B$1:$C$1</c:f>
              <c:strCache>
                <c:ptCount val="2"/>
                <c:pt idx="0">
                  <c:v>Males</c:v>
                </c:pt>
                <c:pt idx="1">
                  <c:v>Females</c:v>
                </c:pt>
              </c:strCache>
            </c:strRef>
          </c:cat>
          <c:val>
            <c:numRef>
              <c:f>Sheet1!$B$6:$C$6</c:f>
              <c:numCache>
                <c:formatCode>General</c:formatCode>
                <c:ptCount val="2"/>
                <c:pt idx="0">
                  <c:v>24.3</c:v>
                </c:pt>
                <c:pt idx="1">
                  <c:v>20.5</c:v>
                </c:pt>
              </c:numCache>
            </c:numRef>
          </c:val>
          <c:extLst>
            <c:ext xmlns:c16="http://schemas.microsoft.com/office/drawing/2014/chart" uri="{C3380CC4-5D6E-409C-BE32-E72D297353CC}">
              <c16:uniqueId val="{00000004-92C7-E548-B6F5-617C8C9C69C4}"/>
            </c:ext>
          </c:extLst>
        </c:ser>
        <c:dLbls>
          <c:showLegendKey val="0"/>
          <c:showVal val="0"/>
          <c:showCatName val="0"/>
          <c:showSerName val="0"/>
          <c:showPercent val="0"/>
          <c:showBubbleSize val="0"/>
        </c:dLbls>
        <c:gapWidth val="150"/>
        <c:overlap val="100"/>
        <c:axId val="642535231"/>
        <c:axId val="1"/>
      </c:barChart>
      <c:catAx>
        <c:axId val="642535231"/>
        <c:scaling>
          <c:orientation val="minMax"/>
        </c:scaling>
        <c:delete val="0"/>
        <c:axPos val="b"/>
        <c:title>
          <c:tx>
            <c:rich>
              <a:bodyPr/>
              <a:lstStyle/>
              <a:p>
                <a:pPr>
                  <a:defRPr sz="1137" b="1" i="0" u="none" strike="noStrike" baseline="0">
                    <a:solidFill>
                      <a:srgbClr val="000000"/>
                    </a:solidFill>
                    <a:latin typeface="Calibri"/>
                    <a:ea typeface="Calibri"/>
                    <a:cs typeface="Calibri"/>
                  </a:defRPr>
                </a:pPr>
                <a:r>
                  <a:rPr lang="en-US"/>
                  <a:t>Opinion</a:t>
                </a:r>
              </a:p>
            </c:rich>
          </c:tx>
          <c:layout>
            <c:manualLayout>
              <c:xMode val="edge"/>
              <c:yMode val="edge"/>
              <c:x val="0.31442444694413196"/>
              <c:y val="0.90966688180370892"/>
            </c:manualLayout>
          </c:layout>
          <c:overlay val="0"/>
          <c:spPr>
            <a:noFill/>
            <a:ln w="24357">
              <a:noFill/>
            </a:ln>
          </c:spPr>
        </c:title>
        <c:numFmt formatCode="General" sourceLinked="1"/>
        <c:majorTickMark val="out"/>
        <c:minorTickMark val="none"/>
        <c:tickLblPos val="nextTo"/>
        <c:spPr>
          <a:ln w="3044">
            <a:solidFill>
              <a:srgbClr val="808080"/>
            </a:solidFill>
            <a:prstDash val="solid"/>
          </a:ln>
        </c:spPr>
        <c:txPr>
          <a:bodyPr rot="0" vert="horz"/>
          <a:lstStyle/>
          <a:p>
            <a:pPr>
              <a:defRPr sz="1147" b="0" i="0" u="none" strike="noStrike" baseline="0">
                <a:solidFill>
                  <a:srgbClr val="000000"/>
                </a:solidFill>
                <a:latin typeface="Calibri"/>
                <a:ea typeface="Calibri"/>
                <a:cs typeface="Calibri"/>
              </a:defRPr>
            </a:pPr>
            <a:endParaRPr lang="en-US"/>
          </a:p>
        </c:txPr>
        <c:crossAx val="1"/>
        <c:crosses val="autoZero"/>
        <c:auto val="1"/>
        <c:lblAlgn val="ctr"/>
        <c:lblOffset val="100"/>
        <c:noMultiLvlLbl val="0"/>
      </c:catAx>
      <c:valAx>
        <c:axId val="1"/>
        <c:scaling>
          <c:orientation val="minMax"/>
        </c:scaling>
        <c:delete val="0"/>
        <c:axPos val="l"/>
        <c:majorGridlines>
          <c:spPr>
            <a:ln w="3044">
              <a:solidFill>
                <a:srgbClr val="808080"/>
              </a:solidFill>
              <a:prstDash val="solid"/>
            </a:ln>
          </c:spPr>
        </c:majorGridlines>
        <c:title>
          <c:tx>
            <c:rich>
              <a:bodyPr/>
              <a:lstStyle/>
              <a:p>
                <a:pPr>
                  <a:defRPr sz="1137" b="1" i="0" u="none" strike="noStrike" baseline="0">
                    <a:solidFill>
                      <a:srgbClr val="000000"/>
                    </a:solidFill>
                    <a:latin typeface="Calibri"/>
                    <a:ea typeface="Calibri"/>
                    <a:cs typeface="Calibri"/>
                  </a:defRPr>
                </a:pPr>
                <a:r>
                  <a:rPr lang="en-US"/>
                  <a:t>Percent</a:t>
                </a:r>
              </a:p>
            </c:rich>
          </c:tx>
          <c:overlay val="0"/>
          <c:spPr>
            <a:noFill/>
            <a:ln w="24357">
              <a:noFill/>
            </a:ln>
          </c:spPr>
        </c:title>
        <c:numFmt formatCode="0%" sourceLinked="1"/>
        <c:majorTickMark val="out"/>
        <c:minorTickMark val="none"/>
        <c:tickLblPos val="nextTo"/>
        <c:spPr>
          <a:ln w="3044">
            <a:solidFill>
              <a:srgbClr val="808080"/>
            </a:solidFill>
            <a:prstDash val="solid"/>
          </a:ln>
        </c:spPr>
        <c:txPr>
          <a:bodyPr rot="0" vert="horz"/>
          <a:lstStyle/>
          <a:p>
            <a:pPr>
              <a:defRPr sz="1051" b="0" i="0" u="none" strike="noStrike" baseline="0">
                <a:solidFill>
                  <a:srgbClr val="000000"/>
                </a:solidFill>
                <a:latin typeface="Calibri"/>
                <a:ea typeface="Calibri"/>
                <a:cs typeface="Calibri"/>
              </a:defRPr>
            </a:pPr>
            <a:endParaRPr lang="en-US"/>
          </a:p>
        </c:txPr>
        <c:crossAx val="642535231"/>
        <c:crosses val="autoZero"/>
        <c:crossBetween val="between"/>
      </c:valAx>
      <c:spPr>
        <a:solidFill>
          <a:srgbClr val="E7E7E7"/>
        </a:solidFill>
        <a:ln w="24357">
          <a:noFill/>
        </a:ln>
      </c:spPr>
    </c:plotArea>
    <c:legend>
      <c:legendPos val="r"/>
      <c:layout>
        <c:manualLayout>
          <c:xMode val="edge"/>
          <c:yMode val="edge"/>
          <c:x val="0.64477611940298507"/>
          <c:y val="0.47004608294930877"/>
          <c:w val="0.31641791044776119"/>
          <c:h val="0.42857142857142855"/>
        </c:manualLayout>
      </c:layout>
      <c:overlay val="0"/>
      <c:spPr>
        <a:noFill/>
        <a:ln w="24357">
          <a:noFill/>
        </a:ln>
      </c:spPr>
      <c:txPr>
        <a:bodyPr/>
        <a:lstStyle/>
        <a:p>
          <a:pPr>
            <a:defRPr sz="964" b="0" i="0" u="none" strike="noStrike" baseline="0">
              <a:solidFill>
                <a:srgbClr val="000000"/>
              </a:solidFill>
              <a:latin typeface="Calibri"/>
              <a:ea typeface="Calibri"/>
              <a:cs typeface="Calibri"/>
            </a:defRPr>
          </a:pPr>
          <a:endParaRPr lang="en-US"/>
        </a:p>
      </c:txPr>
    </c:legend>
    <c:plotVisOnly val="1"/>
    <c:dispBlanksAs val="gap"/>
    <c:showDLblsOverMax val="0"/>
  </c:chart>
  <c:spPr>
    <a:solidFill>
      <a:srgbClr val="FFFFFF"/>
    </a:solidFill>
    <a:ln w="3044">
      <a:solidFill>
        <a:srgbClr val="808080"/>
      </a:solidFill>
      <a:prstDash val="solid"/>
    </a:ln>
  </c:spPr>
  <c:txPr>
    <a:bodyPr/>
    <a:lstStyle/>
    <a:p>
      <a:pPr>
        <a:defRPr sz="1722" b="0" i="0" u="none" strike="noStrike" baseline="0">
          <a:solidFill>
            <a:srgbClr val="000000"/>
          </a:solidFill>
          <a:latin typeface="Calibri"/>
          <a:ea typeface="Calibri"/>
          <a:cs typeface="Calibri"/>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8C5E123-2526-194D-99BD-4A733B836A4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128"/>
                <a:cs typeface="ＭＳ Ｐゴシック" charset="-128"/>
              </a:defRPr>
            </a:lvl1pPr>
          </a:lstStyle>
          <a:p>
            <a:pPr>
              <a:defRPr/>
            </a:pPr>
            <a:endParaRPr lang="en-US"/>
          </a:p>
        </p:txBody>
      </p:sp>
      <p:sp>
        <p:nvSpPr>
          <p:cNvPr id="3" name="Date Placeholder 2">
            <a:extLst>
              <a:ext uri="{FF2B5EF4-FFF2-40B4-BE49-F238E27FC236}">
                <a16:creationId xmlns:a16="http://schemas.microsoft.com/office/drawing/2014/main" id="{BB59F5ED-661A-E746-877F-DC54C8598149}"/>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Arial" charset="0"/>
                <a:ea typeface="ＭＳ Ｐゴシック" pitchFamily="-111" charset="-128"/>
              </a:defRPr>
            </a:lvl1pPr>
          </a:lstStyle>
          <a:p>
            <a:pPr>
              <a:defRPr/>
            </a:pPr>
            <a:fld id="{BC42E067-939F-1145-8348-02ECBAC29223}" type="datetime1">
              <a:rPr lang="en-US"/>
              <a:pPr>
                <a:defRPr/>
              </a:pPr>
              <a:t>10/1/18</a:t>
            </a:fld>
            <a:endParaRPr lang="en-US"/>
          </a:p>
        </p:txBody>
      </p:sp>
      <p:sp>
        <p:nvSpPr>
          <p:cNvPr id="4" name="Slide Image Placeholder 3">
            <a:extLst>
              <a:ext uri="{FF2B5EF4-FFF2-40B4-BE49-F238E27FC236}">
                <a16:creationId xmlns:a16="http://schemas.microsoft.com/office/drawing/2014/main" id="{9DCD4AE8-A9D8-194D-B92D-0851D82F2439}"/>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ED549056-9AB7-5142-9322-770EA8A51FD4}"/>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0440556E-E802-6B49-B557-2E2E410BD6C0}"/>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128"/>
                <a:cs typeface="ＭＳ Ｐゴシック" charset="-128"/>
              </a:defRPr>
            </a:lvl1pPr>
          </a:lstStyle>
          <a:p>
            <a:pPr>
              <a:defRPr/>
            </a:pPr>
            <a:endParaRPr lang="en-US"/>
          </a:p>
        </p:txBody>
      </p:sp>
      <p:sp>
        <p:nvSpPr>
          <p:cNvPr id="7" name="Slide Number Placeholder 6">
            <a:extLst>
              <a:ext uri="{FF2B5EF4-FFF2-40B4-BE49-F238E27FC236}">
                <a16:creationId xmlns:a16="http://schemas.microsoft.com/office/drawing/2014/main" id="{B6D107EA-0CD8-864B-8E6A-3530DFDCCDBE}"/>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23A058C5-B4E0-C84B-BA27-4E620636DB3C}"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ＭＳ Ｐゴシック" pitchFamily="-111"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censusatschool.com/"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2F3195EE-9C1F-0944-968D-EF47E89DB90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D6D503A6-0EBD-FD45-B432-4EA03940AB9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anose="020B0600070205080204" pitchFamily="34" charset="-128"/>
            </a:endParaRPr>
          </a:p>
        </p:txBody>
      </p:sp>
      <p:sp>
        <p:nvSpPr>
          <p:cNvPr id="38916" name="Slide Number Placeholder 3">
            <a:extLst>
              <a:ext uri="{FF2B5EF4-FFF2-40B4-BE49-F238E27FC236}">
                <a16:creationId xmlns:a16="http://schemas.microsoft.com/office/drawing/2014/main" id="{B135352A-D685-1744-87E0-1EF18408CF5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FCCA517F-6E78-2342-9DF6-57A93F5E8840}" type="slidenum">
              <a:rPr lang="en-US" altLang="en-US"/>
              <a:pPr eaLnBrk="1" hangingPunct="1"/>
              <a:t>5</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7242554A-92F9-E847-8BBD-4514C190EF5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8B07667D-DF36-3C4C-88E8-0FBEC24130D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ea typeface="ＭＳ Ｐゴシック" panose="020B0600070205080204" pitchFamily="34" charset="-128"/>
              </a:rPr>
              <a:t>Alternate Example:  The following ad for DIRECTV has multiple problems.  See how many your students can point out.  First, the heights of the bars are not accurate.  According to the graph, the difference between 81 and 95 is much greater than the difference between 56 and 81.  Also, the extra width for the DIRECTV bar is deceptive since our eyes respond to the area, not just the height.  </a:t>
            </a:r>
          </a:p>
          <a:p>
            <a:pPr eaLnBrk="1" hangingPunct="1">
              <a:spcBef>
                <a:spcPct val="0"/>
              </a:spcBef>
            </a:pPr>
            <a:endParaRPr lang="en-US" altLang="en-US">
              <a:ea typeface="ＭＳ Ｐゴシック" panose="020B0600070205080204" pitchFamily="34" charset="-128"/>
            </a:endParaRPr>
          </a:p>
        </p:txBody>
      </p:sp>
      <p:sp>
        <p:nvSpPr>
          <p:cNvPr id="39940" name="Slide Number Placeholder 3">
            <a:extLst>
              <a:ext uri="{FF2B5EF4-FFF2-40B4-BE49-F238E27FC236}">
                <a16:creationId xmlns:a16="http://schemas.microsoft.com/office/drawing/2014/main" id="{DFCEA35A-DC8A-A944-82A4-E5E5A982A53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B41F61F2-7C2E-0244-B91A-ADEA369FEB6D}" type="slidenum">
              <a:rPr lang="en-US" altLang="en-US"/>
              <a:pPr eaLnBrk="1" hangingPunct="1"/>
              <a:t>6</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69807577-74C1-C745-A624-FA0F0F56A2B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78D5D8E3-4E97-7B40-9ABC-8E2A9FB0754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ea typeface="ＭＳ Ｐゴシック" panose="020B0600070205080204" pitchFamily="34" charset="-128"/>
              </a:rPr>
              <a:t>Alternate Example: Super Powers</a:t>
            </a:r>
          </a:p>
          <a:p>
            <a:r>
              <a:rPr lang="en-US" altLang="en-US">
                <a:ea typeface="ＭＳ Ｐゴシック" panose="020B0600070205080204" pitchFamily="34" charset="-128"/>
              </a:rPr>
              <a:t>A sample of 200 children from the United Kingdom ages 9-17 was selected from the CensusAtSchool website (</a:t>
            </a:r>
            <a:r>
              <a:rPr lang="en-US" altLang="en-US" u="sng">
                <a:ea typeface="ＭＳ Ｐゴシック" panose="020B0600070205080204" pitchFamily="34" charset="-128"/>
                <a:hlinkClick r:id="rId3"/>
              </a:rPr>
              <a:t>www.censusatschool.com</a:t>
            </a:r>
            <a:r>
              <a:rPr lang="en-US" altLang="en-US">
                <a:ea typeface="ＭＳ Ｐゴシック" panose="020B0600070205080204" pitchFamily="34" charset="-128"/>
              </a:rPr>
              <a:t>).  The gender of each student was recorded along with which super power they would most like to have: invisibility, super strength, telepathy (ability to read minds), ability to fly, or ability to freeze time.  Here are the results:</a:t>
            </a:r>
          </a:p>
        </p:txBody>
      </p:sp>
      <p:sp>
        <p:nvSpPr>
          <p:cNvPr id="40964" name="Slide Number Placeholder 3">
            <a:extLst>
              <a:ext uri="{FF2B5EF4-FFF2-40B4-BE49-F238E27FC236}">
                <a16:creationId xmlns:a16="http://schemas.microsoft.com/office/drawing/2014/main" id="{E2B697F9-48FB-B745-9A2E-C1DEEA6E3B8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EB82B25A-A954-E349-950E-F8E0C0FD5727}" type="slidenum">
              <a:rPr lang="en-US" altLang="en-US"/>
              <a:pPr eaLnBrk="1" hangingPunct="1"/>
              <a:t>7</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2E4C3569-DDAE-2545-BDDA-1A9BD93E70F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0FA690C9-135C-3A48-8C02-A3F6D328CF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anose="020B0600070205080204" pitchFamily="34" charset="-128"/>
            </a:endParaRPr>
          </a:p>
        </p:txBody>
      </p:sp>
      <p:sp>
        <p:nvSpPr>
          <p:cNvPr id="41988" name="Slide Number Placeholder 3">
            <a:extLst>
              <a:ext uri="{FF2B5EF4-FFF2-40B4-BE49-F238E27FC236}">
                <a16:creationId xmlns:a16="http://schemas.microsoft.com/office/drawing/2014/main" id="{D946015B-6092-F14A-AC94-E5A72D4BB4C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7B4241AE-F6D0-1E49-B256-592777FD68AE}" type="slidenum">
              <a:rPr lang="en-US" altLang="en-US"/>
              <a:pPr eaLnBrk="1" hangingPunct="1"/>
              <a:t>8</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34568D21-7889-FC41-8A3E-F6792192468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F210D464-0BE0-954B-B2FA-2E3BD90FD21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anose="020B0600070205080204" pitchFamily="34" charset="-128"/>
            </a:endParaRPr>
          </a:p>
        </p:txBody>
      </p:sp>
      <p:sp>
        <p:nvSpPr>
          <p:cNvPr id="43012" name="Slide Number Placeholder 3">
            <a:extLst>
              <a:ext uri="{FF2B5EF4-FFF2-40B4-BE49-F238E27FC236}">
                <a16:creationId xmlns:a16="http://schemas.microsoft.com/office/drawing/2014/main" id="{D2A42894-2A9E-124B-B60A-A50ED694BEA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3A27DF5D-CEEE-FA41-B665-63F13E23547D}" type="slidenum">
              <a:rPr lang="en-US" altLang="en-US"/>
              <a:pPr eaLnBrk="1" hangingPunct="1"/>
              <a:t>9</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A4EAF9E3-C11E-A54A-BD4C-BD91A056F4A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B3C9C71D-8747-9E4F-96FB-222542BE29A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anose="020B0600070205080204" pitchFamily="34" charset="-128"/>
            </a:endParaRPr>
          </a:p>
        </p:txBody>
      </p:sp>
      <p:sp>
        <p:nvSpPr>
          <p:cNvPr id="44036" name="Slide Number Placeholder 3">
            <a:extLst>
              <a:ext uri="{FF2B5EF4-FFF2-40B4-BE49-F238E27FC236}">
                <a16:creationId xmlns:a16="http://schemas.microsoft.com/office/drawing/2014/main" id="{C153E5B6-9082-3F4B-98A3-18E6E873658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63949A0-3F9F-CC4D-A537-08F46349CF16}" type="slidenum">
              <a:rPr lang="en-US" altLang="en-US"/>
              <a:pPr eaLnBrk="1" hangingPunct="1"/>
              <a:t>11</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3435DC80-4A93-4E43-9C67-E6BD8410088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77CB3A51-5F4B-A543-A686-93F042BA734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anose="020B0600070205080204" pitchFamily="34" charset="-128"/>
            </a:endParaRPr>
          </a:p>
        </p:txBody>
      </p:sp>
      <p:sp>
        <p:nvSpPr>
          <p:cNvPr id="45060" name="Slide Number Placeholder 3">
            <a:extLst>
              <a:ext uri="{FF2B5EF4-FFF2-40B4-BE49-F238E27FC236}">
                <a16:creationId xmlns:a16="http://schemas.microsoft.com/office/drawing/2014/main" id="{1A799025-4A78-0547-906C-C2656F6D742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F71A2E11-3398-864C-B861-57395C8ED95F}" type="slidenum">
              <a:rPr lang="en-US" altLang="en-US"/>
              <a:pPr eaLnBrk="1" hangingPunct="1"/>
              <a:t>12</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8EE556DF-44EE-B548-A4BF-AF8D64E2BF1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D81663C1-5F37-1241-AC8E-52C6EC2D07F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anose="020B0600070205080204" pitchFamily="34" charset="-128"/>
            </a:endParaRPr>
          </a:p>
        </p:txBody>
      </p:sp>
      <p:sp>
        <p:nvSpPr>
          <p:cNvPr id="46084" name="Slide Number Placeholder 3">
            <a:extLst>
              <a:ext uri="{FF2B5EF4-FFF2-40B4-BE49-F238E27FC236}">
                <a16:creationId xmlns:a16="http://schemas.microsoft.com/office/drawing/2014/main" id="{9212B659-D429-4641-A6E8-BD40EDFDFCF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D1E40E81-BFCE-3247-9813-8BE755FEF845}" type="slidenum">
              <a:rPr lang="en-US" altLang="en-US"/>
              <a:pPr eaLnBrk="1" hangingPunct="1"/>
              <a:t>14</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F115339-1564-F040-BBA7-3596421F35AD}"/>
              </a:ext>
            </a:extLst>
          </p:cNvPr>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Rectangle 4">
            <a:extLst>
              <a:ext uri="{FF2B5EF4-FFF2-40B4-BE49-F238E27FC236}">
                <a16:creationId xmlns:a16="http://schemas.microsoft.com/office/drawing/2014/main" id="{39897999-0E9F-4640-A954-1EED02FB54EF}"/>
              </a:ext>
            </a:extLst>
          </p:cNvPr>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5">
            <a:extLst>
              <a:ext uri="{FF2B5EF4-FFF2-40B4-BE49-F238E27FC236}">
                <a16:creationId xmlns:a16="http://schemas.microsoft.com/office/drawing/2014/main" id="{25DA2C9E-3D78-DA4E-9D10-48F64AFE1225}"/>
              </a:ext>
            </a:extLst>
          </p:cNvPr>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a:p>
        </p:txBody>
      </p:sp>
      <p:sp>
        <p:nvSpPr>
          <p:cNvPr id="7" name="TextBox 6">
            <a:extLst>
              <a:ext uri="{FF2B5EF4-FFF2-40B4-BE49-F238E27FC236}">
                <a16:creationId xmlns:a16="http://schemas.microsoft.com/office/drawing/2014/main" id="{1BB40AF7-F5E1-2947-9B80-C28280B4420B}"/>
              </a:ext>
            </a:extLst>
          </p:cNvPr>
          <p:cNvSpPr txBox="1"/>
          <p:nvPr/>
        </p:nvSpPr>
        <p:spPr>
          <a:xfrm>
            <a:off x="425450" y="174625"/>
            <a:ext cx="412750" cy="831850"/>
          </a:xfrm>
          <a:prstGeom prst="rect">
            <a:avLst/>
          </a:prstGeom>
          <a:noFill/>
        </p:spPr>
        <p:txBody>
          <a:bodyPr lIns="0" tIns="0" rIns="0" bIns="0">
            <a:spAutoFit/>
          </a:bodyPr>
          <a:lstStyle/>
          <a:p>
            <a:pPr fontAlgn="auto">
              <a:spcBef>
                <a:spcPts val="0"/>
              </a:spcBef>
              <a:spcAft>
                <a:spcPts val="0"/>
              </a:spcAft>
              <a:defRPr/>
            </a:pPr>
            <a:r>
              <a:rPr sz="5400" b="1">
                <a:solidFill>
                  <a:schemeClr val="accent1">
                    <a:lumMod val="60000"/>
                    <a:lumOff val="40000"/>
                  </a:schemeClr>
                </a:solidFill>
                <a:latin typeface="+mn-lt"/>
                <a:ea typeface="+mn-ea"/>
              </a:rPr>
              <a:t>+</a:t>
            </a:r>
          </a:p>
        </p:txBody>
      </p:sp>
      <p:sp>
        <p:nvSpPr>
          <p:cNvPr id="8" name="Rectangle 7">
            <a:extLst>
              <a:ext uri="{FF2B5EF4-FFF2-40B4-BE49-F238E27FC236}">
                <a16:creationId xmlns:a16="http://schemas.microsoft.com/office/drawing/2014/main" id="{0832E965-BF5C-4147-83F4-226621B54631}"/>
              </a:ext>
            </a:extLst>
          </p:cNvPr>
          <p:cNvSpPr/>
          <p:nvPr/>
        </p:nvSpPr>
        <p:spPr>
          <a:xfrm>
            <a:off x="4624388" y="228600"/>
            <a:ext cx="2057400" cy="203835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 name="Rectangle 8">
            <a:extLst>
              <a:ext uri="{FF2B5EF4-FFF2-40B4-BE49-F238E27FC236}">
                <a16:creationId xmlns:a16="http://schemas.microsoft.com/office/drawing/2014/main" id="{237062FA-F5E3-2740-8CBB-486E6387646C}"/>
              </a:ext>
            </a:extLst>
          </p:cNvPr>
          <p:cNvSpPr/>
          <p:nvPr/>
        </p:nvSpPr>
        <p:spPr>
          <a:xfrm>
            <a:off x="6802438" y="2378075"/>
            <a:ext cx="2057400" cy="20383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10" name="Date Placeholder 3">
            <a:extLst>
              <a:ext uri="{FF2B5EF4-FFF2-40B4-BE49-F238E27FC236}">
                <a16:creationId xmlns:a16="http://schemas.microsoft.com/office/drawing/2014/main" id="{3F0695A7-1BEF-ED45-8A1F-6619DEAADB46}"/>
              </a:ext>
            </a:extLst>
          </p:cNvPr>
          <p:cNvSpPr>
            <a:spLocks noGrp="1"/>
          </p:cNvSpPr>
          <p:nvPr>
            <p:ph type="dt" sz="half" idx="10"/>
          </p:nvPr>
        </p:nvSpPr>
        <p:spPr>
          <a:xfrm>
            <a:off x="4800600" y="6426200"/>
            <a:ext cx="1231900" cy="365125"/>
          </a:xfrm>
        </p:spPr>
        <p:txBody>
          <a:bodyPr/>
          <a:lstStyle>
            <a:lvl1pPr algn="l">
              <a:defRPr smtClean="0"/>
            </a:lvl1pPr>
          </a:lstStyle>
          <a:p>
            <a:pPr>
              <a:defRPr/>
            </a:pPr>
            <a:fld id="{9A684250-7406-2F4B-B191-FBE750B80AE8}" type="datetime1">
              <a:rPr lang="en-US"/>
              <a:pPr>
                <a:defRPr/>
              </a:pPr>
              <a:t>10/1/18</a:t>
            </a:fld>
            <a:endParaRPr lang="en-US"/>
          </a:p>
        </p:txBody>
      </p:sp>
      <p:sp>
        <p:nvSpPr>
          <p:cNvPr id="11" name="Footer Placeholder 4">
            <a:extLst>
              <a:ext uri="{FF2B5EF4-FFF2-40B4-BE49-F238E27FC236}">
                <a16:creationId xmlns:a16="http://schemas.microsoft.com/office/drawing/2014/main" id="{B538A997-72B6-C249-B07A-3F65C03FC141}"/>
              </a:ext>
            </a:extLst>
          </p:cNvPr>
          <p:cNvSpPr>
            <a:spLocks noGrp="1"/>
          </p:cNvSpPr>
          <p:nvPr>
            <p:ph type="ftr" sz="quarter" idx="11"/>
          </p:nvPr>
        </p:nvSpPr>
        <p:spPr>
          <a:xfrm>
            <a:off x="6311900" y="6426200"/>
            <a:ext cx="2616200" cy="365125"/>
          </a:xfrm>
        </p:spPr>
        <p:txBody>
          <a:bodyPr/>
          <a:lstStyle>
            <a:lvl1pPr algn="r">
              <a:defRPr/>
            </a:lvl1pPr>
          </a:lstStyle>
          <a:p>
            <a:pPr>
              <a:defRPr/>
            </a:pPr>
            <a:endParaRPr lang="en-US"/>
          </a:p>
        </p:txBody>
      </p:sp>
    </p:spTree>
    <p:extLst>
      <p:ext uri="{BB962C8B-B14F-4D97-AF65-F5344CB8AC3E}">
        <p14:creationId xmlns:p14="http://schemas.microsoft.com/office/powerpoint/2010/main" val="813785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26C9039-66F3-0F4A-8610-8B443E678F7F}"/>
              </a:ext>
            </a:extLst>
          </p:cNvPr>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7">
            <a:extLst>
              <a:ext uri="{FF2B5EF4-FFF2-40B4-BE49-F238E27FC236}">
                <a16:creationId xmlns:a16="http://schemas.microsoft.com/office/drawing/2014/main" id="{E022A475-78E4-3C42-A605-F39762F0B485}"/>
              </a:ext>
            </a:extLst>
          </p:cNvPr>
          <p:cNvSpPr txBox="1"/>
          <p:nvPr/>
        </p:nvSpPr>
        <p:spPr>
          <a:xfrm>
            <a:off x="223838" y="228600"/>
            <a:ext cx="260350" cy="554038"/>
          </a:xfrm>
          <a:prstGeom prst="rect">
            <a:avLst/>
          </a:prstGeom>
          <a:noFill/>
        </p:spPr>
        <p:txBody>
          <a:bodyPr lIns="0" tIns="0" rIns="0" bIns="0">
            <a:spAutoFit/>
          </a:bodyPr>
          <a:lstStyle/>
          <a:p>
            <a:pPr fontAlgn="auto">
              <a:spcBef>
                <a:spcPts val="0"/>
              </a:spcBef>
              <a:spcAft>
                <a:spcPts val="0"/>
              </a:spcAft>
              <a:defRPr/>
            </a:pPr>
            <a:r>
              <a:rPr sz="3600" b="1">
                <a:solidFill>
                  <a:schemeClr val="accent1">
                    <a:lumMod val="60000"/>
                    <a:lumOff val="40000"/>
                  </a:schemeClr>
                </a:solidFill>
                <a:latin typeface="+mn-lt"/>
                <a:ea typeface="+mn-ea"/>
              </a:rPr>
              <a:t>+</a:t>
            </a:r>
          </a:p>
        </p:txBody>
      </p:sp>
      <p:sp>
        <p:nvSpPr>
          <p:cNvPr id="2" name="Title 1"/>
          <p:cNvSpPr>
            <a:spLocks noGrp="1"/>
          </p:cNvSpPr>
          <p:nvPr>
            <p:ph type="title"/>
          </p:nvPr>
        </p:nvSpPr>
        <p:spPr/>
        <p:txBody>
          <a:bodyPr/>
          <a:lstStyle/>
          <a:p>
            <a:r>
              <a:rPr lang="en-US"/>
              <a:t>Click to edit Master title style</a:t>
            </a:r>
            <a:endParaRPr/>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9" name="Date Placeholder 4">
            <a:extLst>
              <a:ext uri="{FF2B5EF4-FFF2-40B4-BE49-F238E27FC236}">
                <a16:creationId xmlns:a16="http://schemas.microsoft.com/office/drawing/2014/main" id="{F7C2D6AE-C6C9-3146-B374-4117BED9AD59}"/>
              </a:ext>
            </a:extLst>
          </p:cNvPr>
          <p:cNvSpPr>
            <a:spLocks noGrp="1"/>
          </p:cNvSpPr>
          <p:nvPr>
            <p:ph type="dt" sz="half" idx="19"/>
          </p:nvPr>
        </p:nvSpPr>
        <p:spPr/>
        <p:txBody>
          <a:bodyPr/>
          <a:lstStyle>
            <a:lvl1pPr>
              <a:defRPr smtClean="0"/>
            </a:lvl1pPr>
          </a:lstStyle>
          <a:p>
            <a:pPr>
              <a:defRPr/>
            </a:pPr>
            <a:fld id="{FF3E79C2-75A1-6049-949B-9B86CB00B13E}" type="datetime1">
              <a:rPr lang="en-US"/>
              <a:pPr>
                <a:defRPr/>
              </a:pPr>
              <a:t>10/1/18</a:t>
            </a:fld>
            <a:endParaRPr lang="en-US"/>
          </a:p>
        </p:txBody>
      </p:sp>
      <p:sp>
        <p:nvSpPr>
          <p:cNvPr id="10" name="Footer Placeholder 5">
            <a:extLst>
              <a:ext uri="{FF2B5EF4-FFF2-40B4-BE49-F238E27FC236}">
                <a16:creationId xmlns:a16="http://schemas.microsoft.com/office/drawing/2014/main" id="{C0A539E4-6F24-B649-8B96-BA212708E8AD}"/>
              </a:ext>
            </a:extLst>
          </p:cNvPr>
          <p:cNvSpPr>
            <a:spLocks noGrp="1"/>
          </p:cNvSpPr>
          <p:nvPr>
            <p:ph type="ftr" sz="quarter" idx="20"/>
          </p:nvPr>
        </p:nvSpPr>
        <p:spPr/>
        <p:txBody>
          <a:bodyPr/>
          <a:lstStyle>
            <a:lvl1pPr>
              <a:defRPr/>
            </a:lvl1pPr>
          </a:lstStyle>
          <a:p>
            <a:pPr>
              <a:defRPr/>
            </a:pPr>
            <a:endParaRPr lang="en-US"/>
          </a:p>
        </p:txBody>
      </p:sp>
      <p:sp>
        <p:nvSpPr>
          <p:cNvPr id="11" name="Slide Number Placeholder 6">
            <a:extLst>
              <a:ext uri="{FF2B5EF4-FFF2-40B4-BE49-F238E27FC236}">
                <a16:creationId xmlns:a16="http://schemas.microsoft.com/office/drawing/2014/main" id="{7029879B-A57B-BF49-8C3C-8F80156B0D83}"/>
              </a:ext>
            </a:extLst>
          </p:cNvPr>
          <p:cNvSpPr>
            <a:spLocks noGrp="1"/>
          </p:cNvSpPr>
          <p:nvPr>
            <p:ph type="sldNum" sz="quarter" idx="21"/>
          </p:nvPr>
        </p:nvSpPr>
        <p:spPr/>
        <p:txBody>
          <a:bodyPr/>
          <a:lstStyle>
            <a:lvl1pPr>
              <a:defRPr/>
            </a:lvl1pPr>
          </a:lstStyle>
          <a:p>
            <a:fld id="{15C5AB76-CD75-704D-B625-0B1807232D84}" type="slidenum">
              <a:rPr lang="en-US" altLang="en-US"/>
              <a:pPr/>
              <a:t>‹#›</a:t>
            </a:fld>
            <a:endParaRPr lang="en-US" altLang="en-US"/>
          </a:p>
        </p:txBody>
      </p:sp>
    </p:spTree>
    <p:extLst>
      <p:ext uri="{BB962C8B-B14F-4D97-AF65-F5344CB8AC3E}">
        <p14:creationId xmlns:p14="http://schemas.microsoft.com/office/powerpoint/2010/main" val="2490344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E41FD74-191A-2640-A840-9A590E72E66E}"/>
              </a:ext>
            </a:extLst>
          </p:cNvPr>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4" name="TextBox 3">
            <a:extLst>
              <a:ext uri="{FF2B5EF4-FFF2-40B4-BE49-F238E27FC236}">
                <a16:creationId xmlns:a16="http://schemas.microsoft.com/office/drawing/2014/main" id="{F15D72E4-1000-FA42-BE51-E8EE60748A70}"/>
              </a:ext>
            </a:extLst>
          </p:cNvPr>
          <p:cNvSpPr txBox="1"/>
          <p:nvPr/>
        </p:nvSpPr>
        <p:spPr>
          <a:xfrm>
            <a:off x="223838" y="228600"/>
            <a:ext cx="260350" cy="554038"/>
          </a:xfrm>
          <a:prstGeom prst="rect">
            <a:avLst/>
          </a:prstGeom>
          <a:noFill/>
        </p:spPr>
        <p:txBody>
          <a:bodyPr lIns="0" tIns="0" rIns="0" bIns="0">
            <a:spAutoFit/>
          </a:bodyPr>
          <a:lstStyle/>
          <a:p>
            <a:pPr fontAlgn="auto">
              <a:spcBef>
                <a:spcPts val="0"/>
              </a:spcBef>
              <a:spcAft>
                <a:spcPts val="0"/>
              </a:spcAft>
              <a:defRPr/>
            </a:pPr>
            <a:r>
              <a:rPr sz="3600" b="1">
                <a:solidFill>
                  <a:schemeClr val="accent1">
                    <a:lumMod val="60000"/>
                    <a:lumOff val="40000"/>
                  </a:schemeClr>
                </a:solidFill>
                <a:latin typeface="+mn-lt"/>
                <a:ea typeface="+mn-ea"/>
              </a:rPr>
              <a:t>+</a:t>
            </a:r>
          </a:p>
        </p:txBody>
      </p:sp>
      <p:sp>
        <p:nvSpPr>
          <p:cNvPr id="2" name="Title 1"/>
          <p:cNvSpPr>
            <a:spLocks noGrp="1"/>
          </p:cNvSpPr>
          <p:nvPr>
            <p:ph type="title"/>
          </p:nvPr>
        </p:nvSpPr>
        <p:spPr/>
        <p:txBody>
          <a:bodyPr/>
          <a:lstStyle/>
          <a:p>
            <a:r>
              <a:rPr lang="en-US"/>
              <a:t>Click to edit Master title style</a:t>
            </a:r>
            <a:endParaRPr/>
          </a:p>
        </p:txBody>
      </p:sp>
      <p:sp>
        <p:nvSpPr>
          <p:cNvPr id="5" name="Date Placeholder 2">
            <a:extLst>
              <a:ext uri="{FF2B5EF4-FFF2-40B4-BE49-F238E27FC236}">
                <a16:creationId xmlns:a16="http://schemas.microsoft.com/office/drawing/2014/main" id="{A51BEE91-3B91-C84D-BC64-D0657CD523FA}"/>
              </a:ext>
            </a:extLst>
          </p:cNvPr>
          <p:cNvSpPr>
            <a:spLocks noGrp="1"/>
          </p:cNvSpPr>
          <p:nvPr>
            <p:ph type="dt" sz="half" idx="10"/>
          </p:nvPr>
        </p:nvSpPr>
        <p:spPr/>
        <p:txBody>
          <a:bodyPr/>
          <a:lstStyle>
            <a:lvl1pPr>
              <a:defRPr smtClean="0"/>
            </a:lvl1pPr>
          </a:lstStyle>
          <a:p>
            <a:pPr>
              <a:defRPr/>
            </a:pPr>
            <a:fld id="{F1DCEF68-2A41-5748-A6DD-8B7D752EDB89}" type="datetime1">
              <a:rPr lang="en-US"/>
              <a:pPr>
                <a:defRPr/>
              </a:pPr>
              <a:t>10/1/18</a:t>
            </a:fld>
            <a:endParaRPr lang="en-US"/>
          </a:p>
        </p:txBody>
      </p:sp>
      <p:sp>
        <p:nvSpPr>
          <p:cNvPr id="6" name="Footer Placeholder 3">
            <a:extLst>
              <a:ext uri="{FF2B5EF4-FFF2-40B4-BE49-F238E27FC236}">
                <a16:creationId xmlns:a16="http://schemas.microsoft.com/office/drawing/2014/main" id="{A7F7D7BA-9F03-8D4F-B1AE-8C637D3CFB7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56E13080-8382-C542-81D0-DB3EE036C85B}"/>
              </a:ext>
            </a:extLst>
          </p:cNvPr>
          <p:cNvSpPr>
            <a:spLocks noGrp="1"/>
          </p:cNvSpPr>
          <p:nvPr>
            <p:ph type="sldNum" sz="quarter" idx="12"/>
          </p:nvPr>
        </p:nvSpPr>
        <p:spPr/>
        <p:txBody>
          <a:bodyPr/>
          <a:lstStyle>
            <a:lvl1pPr>
              <a:defRPr/>
            </a:lvl1pPr>
          </a:lstStyle>
          <a:p>
            <a:fld id="{6CF593BD-847D-154F-9AA5-2A601451C9B0}" type="slidenum">
              <a:rPr lang="en-US" altLang="en-US"/>
              <a:pPr/>
              <a:t>‹#›</a:t>
            </a:fld>
            <a:endParaRPr lang="en-US" altLang="en-US"/>
          </a:p>
        </p:txBody>
      </p:sp>
    </p:spTree>
    <p:extLst>
      <p:ext uri="{BB962C8B-B14F-4D97-AF65-F5344CB8AC3E}">
        <p14:creationId xmlns:p14="http://schemas.microsoft.com/office/powerpoint/2010/main" val="1594451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05F7A1C-5C91-0C41-BE4F-3E6BC557D3B4}"/>
              </a:ext>
            </a:extLst>
          </p:cNvPr>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3" name="Date Placeholder 1">
            <a:extLst>
              <a:ext uri="{FF2B5EF4-FFF2-40B4-BE49-F238E27FC236}">
                <a16:creationId xmlns:a16="http://schemas.microsoft.com/office/drawing/2014/main" id="{D8698AA4-C310-B046-9CC8-3E5FC51C06B2}"/>
              </a:ext>
            </a:extLst>
          </p:cNvPr>
          <p:cNvSpPr>
            <a:spLocks noGrp="1"/>
          </p:cNvSpPr>
          <p:nvPr>
            <p:ph type="dt" sz="half" idx="10"/>
          </p:nvPr>
        </p:nvSpPr>
        <p:spPr/>
        <p:txBody>
          <a:bodyPr/>
          <a:lstStyle>
            <a:lvl1pPr>
              <a:defRPr smtClean="0"/>
            </a:lvl1pPr>
          </a:lstStyle>
          <a:p>
            <a:pPr>
              <a:defRPr/>
            </a:pPr>
            <a:fld id="{490AD9A9-7FE9-8F4A-AEA6-98887A20804B}" type="datetime1">
              <a:rPr lang="en-US"/>
              <a:pPr>
                <a:defRPr/>
              </a:pPr>
              <a:t>10/1/18</a:t>
            </a:fld>
            <a:endParaRPr lang="en-US"/>
          </a:p>
        </p:txBody>
      </p:sp>
      <p:sp>
        <p:nvSpPr>
          <p:cNvPr id="4" name="Footer Placeholder 2">
            <a:extLst>
              <a:ext uri="{FF2B5EF4-FFF2-40B4-BE49-F238E27FC236}">
                <a16:creationId xmlns:a16="http://schemas.microsoft.com/office/drawing/2014/main" id="{D476FEFA-1A98-7F49-9415-20F953785BC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3">
            <a:extLst>
              <a:ext uri="{FF2B5EF4-FFF2-40B4-BE49-F238E27FC236}">
                <a16:creationId xmlns:a16="http://schemas.microsoft.com/office/drawing/2014/main" id="{ED5C1200-75F8-864F-9EF7-19E166E52618}"/>
              </a:ext>
            </a:extLst>
          </p:cNvPr>
          <p:cNvSpPr>
            <a:spLocks noGrp="1"/>
          </p:cNvSpPr>
          <p:nvPr>
            <p:ph type="sldNum" sz="quarter" idx="12"/>
          </p:nvPr>
        </p:nvSpPr>
        <p:spPr/>
        <p:txBody>
          <a:bodyPr/>
          <a:lstStyle>
            <a:lvl1pPr>
              <a:defRPr/>
            </a:lvl1pPr>
          </a:lstStyle>
          <a:p>
            <a:fld id="{B9E0DEE0-DF77-E445-A77E-82C5913BA1E2}" type="slidenum">
              <a:rPr lang="en-US" altLang="en-US"/>
              <a:pPr/>
              <a:t>‹#›</a:t>
            </a:fld>
            <a:endParaRPr lang="en-US" altLang="en-US"/>
          </a:p>
        </p:txBody>
      </p:sp>
    </p:spTree>
    <p:extLst>
      <p:ext uri="{BB962C8B-B14F-4D97-AF65-F5344CB8AC3E}">
        <p14:creationId xmlns:p14="http://schemas.microsoft.com/office/powerpoint/2010/main" val="33930853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670BE4F-3AE9-1C40-B9B2-5483EE4185A0}"/>
              </a:ext>
            </a:extLst>
          </p:cNvPr>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TextBox 5">
            <a:extLst>
              <a:ext uri="{FF2B5EF4-FFF2-40B4-BE49-F238E27FC236}">
                <a16:creationId xmlns:a16="http://schemas.microsoft.com/office/drawing/2014/main" id="{F7F0AA9A-F551-4A48-BEAD-5E96FDDA7484}"/>
              </a:ext>
            </a:extLst>
          </p:cNvPr>
          <p:cNvSpPr txBox="1"/>
          <p:nvPr/>
        </p:nvSpPr>
        <p:spPr>
          <a:xfrm>
            <a:off x="425450" y="174625"/>
            <a:ext cx="412750" cy="831850"/>
          </a:xfrm>
          <a:prstGeom prst="rect">
            <a:avLst/>
          </a:prstGeom>
          <a:noFill/>
        </p:spPr>
        <p:txBody>
          <a:bodyPr lIns="0" tIns="0" rIns="0" bIns="0">
            <a:spAutoFit/>
          </a:bodyPr>
          <a:lstStyle/>
          <a:p>
            <a:pPr fontAlgn="auto">
              <a:spcBef>
                <a:spcPts val="0"/>
              </a:spcBef>
              <a:spcAft>
                <a:spcPts val="0"/>
              </a:spcAft>
              <a:defRPr/>
            </a:pPr>
            <a:r>
              <a:rPr sz="5400" b="1">
                <a:solidFill>
                  <a:schemeClr val="accent1">
                    <a:lumMod val="60000"/>
                    <a:lumOff val="40000"/>
                  </a:schemeClr>
                </a:solidFill>
                <a:latin typeface="+mn-lt"/>
                <a:ea typeface="+mn-ea"/>
              </a:rPr>
              <a:t>+</a:t>
            </a: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a:t>Click to edit Master title style</a:t>
            </a:r>
            <a:endParaRPr/>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381093" y="3733800"/>
            <a:ext cx="325526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a:extLst>
              <a:ext uri="{FF2B5EF4-FFF2-40B4-BE49-F238E27FC236}">
                <a16:creationId xmlns:a16="http://schemas.microsoft.com/office/drawing/2014/main" id="{6ED88990-83C8-4F4D-BC1A-F0A8EC64EA0E}"/>
              </a:ext>
            </a:extLst>
          </p:cNvPr>
          <p:cNvSpPr>
            <a:spLocks noGrp="1"/>
          </p:cNvSpPr>
          <p:nvPr>
            <p:ph type="dt" sz="half" idx="10"/>
          </p:nvPr>
        </p:nvSpPr>
        <p:spPr>
          <a:xfrm>
            <a:off x="7391400" y="6423025"/>
            <a:ext cx="1536700" cy="365125"/>
          </a:xfrm>
        </p:spPr>
        <p:txBody>
          <a:bodyPr/>
          <a:lstStyle>
            <a:lvl1pPr>
              <a:defRPr smtClean="0"/>
            </a:lvl1pPr>
          </a:lstStyle>
          <a:p>
            <a:pPr>
              <a:defRPr/>
            </a:pPr>
            <a:fld id="{82D8838D-DCCF-CF44-9668-1119D08B671D}" type="datetime1">
              <a:rPr lang="en-US"/>
              <a:pPr>
                <a:defRPr/>
              </a:pPr>
              <a:t>10/1/18</a:t>
            </a:fld>
            <a:endParaRPr lang="en-US"/>
          </a:p>
        </p:txBody>
      </p:sp>
      <p:sp>
        <p:nvSpPr>
          <p:cNvPr id="8" name="Footer Placeholder 5">
            <a:extLst>
              <a:ext uri="{FF2B5EF4-FFF2-40B4-BE49-F238E27FC236}">
                <a16:creationId xmlns:a16="http://schemas.microsoft.com/office/drawing/2014/main" id="{AED2E159-ADAA-E843-AF00-6BF14B0B2CC8}"/>
              </a:ext>
            </a:extLst>
          </p:cNvPr>
          <p:cNvSpPr>
            <a:spLocks noGrp="1"/>
          </p:cNvSpPr>
          <p:nvPr>
            <p:ph type="ftr" sz="quarter" idx="11"/>
          </p:nvPr>
        </p:nvSpPr>
        <p:spPr>
          <a:xfrm>
            <a:off x="3859213" y="6423025"/>
            <a:ext cx="3316287" cy="365125"/>
          </a:xfrm>
        </p:spPr>
        <p:txBody>
          <a:bodyPr/>
          <a:lstStyle>
            <a:lvl1pPr>
              <a:defRPr/>
            </a:lvl1pPr>
          </a:lstStyle>
          <a:p>
            <a:pPr>
              <a:defRPr/>
            </a:pPr>
            <a:endParaRPr lang="en-US"/>
          </a:p>
        </p:txBody>
      </p:sp>
    </p:spTree>
    <p:extLst>
      <p:ext uri="{BB962C8B-B14F-4D97-AF65-F5344CB8AC3E}">
        <p14:creationId xmlns:p14="http://schemas.microsoft.com/office/powerpoint/2010/main" val="14114577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25BD1A6-A740-CF47-A772-F423ADCFAD79}"/>
              </a:ext>
            </a:extLst>
          </p:cNvPr>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TextBox 5">
            <a:extLst>
              <a:ext uri="{FF2B5EF4-FFF2-40B4-BE49-F238E27FC236}">
                <a16:creationId xmlns:a16="http://schemas.microsoft.com/office/drawing/2014/main" id="{E7631094-5C5C-4C40-9D52-7057E9775474}"/>
              </a:ext>
            </a:extLst>
          </p:cNvPr>
          <p:cNvSpPr txBox="1"/>
          <p:nvPr/>
        </p:nvSpPr>
        <p:spPr>
          <a:xfrm>
            <a:off x="3989388" y="3370263"/>
            <a:ext cx="220662" cy="369887"/>
          </a:xfrm>
          <a:prstGeom prst="rect">
            <a:avLst/>
          </a:prstGeom>
          <a:noFill/>
        </p:spPr>
        <p:txBody>
          <a:bodyPr lIns="0" tIns="0" rIns="0" bIns="0">
            <a:spAutoFit/>
          </a:bodyPr>
          <a:lstStyle/>
          <a:p>
            <a:pPr fontAlgn="auto">
              <a:spcBef>
                <a:spcPts val="0"/>
              </a:spcBef>
              <a:spcAft>
                <a:spcPts val="0"/>
              </a:spcAft>
              <a:defRPr/>
            </a:pPr>
            <a:r>
              <a:rPr sz="2400" b="1">
                <a:solidFill>
                  <a:schemeClr val="accent1">
                    <a:lumMod val="60000"/>
                    <a:lumOff val="40000"/>
                  </a:schemeClr>
                </a:solidFill>
                <a:latin typeface="+mn-lt"/>
                <a:ea typeface="+mn-ea"/>
              </a:rPr>
              <a:t>+ </a:t>
            </a: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277906" y="228600"/>
            <a:ext cx="3460658" cy="6345238"/>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noProof="0"/>
          </a:p>
        </p:txBody>
      </p:sp>
      <p:sp>
        <p:nvSpPr>
          <p:cNvPr id="4" name="Text Placeholder 3"/>
          <p:cNvSpPr>
            <a:spLocks noGrp="1"/>
          </p:cNvSpPr>
          <p:nvPr>
            <p:ph type="body" sz="half" idx="2"/>
          </p:nvPr>
        </p:nvSpPr>
        <p:spPr>
          <a:xfrm>
            <a:off x="4169404" y="3995737"/>
            <a:ext cx="3898272"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a:extLst>
              <a:ext uri="{FF2B5EF4-FFF2-40B4-BE49-F238E27FC236}">
                <a16:creationId xmlns:a16="http://schemas.microsoft.com/office/drawing/2014/main" id="{20A2A198-58C5-4748-9089-01E58C210480}"/>
              </a:ext>
            </a:extLst>
          </p:cNvPr>
          <p:cNvSpPr>
            <a:spLocks noGrp="1"/>
          </p:cNvSpPr>
          <p:nvPr>
            <p:ph type="dt" sz="half" idx="10"/>
          </p:nvPr>
        </p:nvSpPr>
        <p:spPr>
          <a:xfrm>
            <a:off x="7391400" y="6423025"/>
            <a:ext cx="1536700" cy="365125"/>
          </a:xfrm>
        </p:spPr>
        <p:txBody>
          <a:bodyPr/>
          <a:lstStyle>
            <a:lvl1pPr>
              <a:defRPr smtClean="0"/>
            </a:lvl1pPr>
          </a:lstStyle>
          <a:p>
            <a:pPr>
              <a:defRPr/>
            </a:pPr>
            <a:fld id="{2EF9E23D-BCBD-F144-9267-F904D095AEE4}" type="datetime1">
              <a:rPr lang="en-US"/>
              <a:pPr>
                <a:defRPr/>
              </a:pPr>
              <a:t>10/1/18</a:t>
            </a:fld>
            <a:endParaRPr lang="en-US"/>
          </a:p>
        </p:txBody>
      </p:sp>
      <p:sp>
        <p:nvSpPr>
          <p:cNvPr id="8" name="Footer Placeholder 5">
            <a:extLst>
              <a:ext uri="{FF2B5EF4-FFF2-40B4-BE49-F238E27FC236}">
                <a16:creationId xmlns:a16="http://schemas.microsoft.com/office/drawing/2014/main" id="{0E8BB074-A8B8-CC4A-8798-9BFCC2C1DC3B}"/>
              </a:ext>
            </a:extLst>
          </p:cNvPr>
          <p:cNvSpPr>
            <a:spLocks noGrp="1"/>
          </p:cNvSpPr>
          <p:nvPr>
            <p:ph type="ftr" sz="quarter" idx="11"/>
          </p:nvPr>
        </p:nvSpPr>
        <p:spPr>
          <a:xfrm>
            <a:off x="4191000" y="6423025"/>
            <a:ext cx="3005138" cy="365125"/>
          </a:xfrm>
        </p:spPr>
        <p:txBody>
          <a:bodyPr/>
          <a:lstStyle>
            <a:lvl1pPr>
              <a:defRPr/>
            </a:lvl1pPr>
          </a:lstStyle>
          <a:p>
            <a:pPr>
              <a:defRPr/>
            </a:pPr>
            <a:endParaRPr lang="en-US"/>
          </a:p>
        </p:txBody>
      </p:sp>
      <p:sp>
        <p:nvSpPr>
          <p:cNvPr id="9" name="Slide Number Placeholder 6">
            <a:extLst>
              <a:ext uri="{FF2B5EF4-FFF2-40B4-BE49-F238E27FC236}">
                <a16:creationId xmlns:a16="http://schemas.microsoft.com/office/drawing/2014/main" id="{14111C1A-E9DF-CC4C-BE7C-7929F8F2A4B3}"/>
              </a:ext>
            </a:extLst>
          </p:cNvPr>
          <p:cNvSpPr>
            <a:spLocks noGrp="1"/>
          </p:cNvSpPr>
          <p:nvPr>
            <p:ph type="sldNum" sz="quarter" idx="12"/>
          </p:nvPr>
        </p:nvSpPr>
        <p:spPr/>
        <p:txBody>
          <a:bodyPr/>
          <a:lstStyle>
            <a:lvl1pPr>
              <a:defRPr/>
            </a:lvl1pPr>
          </a:lstStyle>
          <a:p>
            <a:fld id="{7AB4F51F-B5A2-D64E-8985-B4FD86128058}" type="slidenum">
              <a:rPr lang="en-US" altLang="en-US"/>
              <a:pPr/>
              <a:t>‹#›</a:t>
            </a:fld>
            <a:endParaRPr lang="en-US" altLang="en-US"/>
          </a:p>
        </p:txBody>
      </p:sp>
    </p:spTree>
    <p:extLst>
      <p:ext uri="{BB962C8B-B14F-4D97-AF65-F5344CB8AC3E}">
        <p14:creationId xmlns:p14="http://schemas.microsoft.com/office/powerpoint/2010/main" val="17361120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3CF7C95-0A7A-D644-929E-884129455574}"/>
              </a:ext>
            </a:extLst>
          </p:cNvPr>
          <p:cNvSpPr/>
          <p:nvPr/>
        </p:nvSpPr>
        <p:spPr>
          <a:xfrm>
            <a:off x="6802438" y="228600"/>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5">
            <a:extLst>
              <a:ext uri="{FF2B5EF4-FFF2-40B4-BE49-F238E27FC236}">
                <a16:creationId xmlns:a16="http://schemas.microsoft.com/office/drawing/2014/main" id="{D5FC9E07-05C3-6443-BA21-DCCB0DF92C51}"/>
              </a:ext>
            </a:extLst>
          </p:cNvPr>
          <p:cNvSpPr/>
          <p:nvPr/>
        </p:nvSpPr>
        <p:spPr>
          <a:xfrm>
            <a:off x="6802438" y="2378075"/>
            <a:ext cx="2057400" cy="2038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6">
            <a:extLst>
              <a:ext uri="{FF2B5EF4-FFF2-40B4-BE49-F238E27FC236}">
                <a16:creationId xmlns:a16="http://schemas.microsoft.com/office/drawing/2014/main" id="{8F692B7F-EE9C-274F-9D21-BA84912174A8}"/>
              </a:ext>
            </a:extLst>
          </p:cNvPr>
          <p:cNvSpPr txBox="1"/>
          <p:nvPr/>
        </p:nvSpPr>
        <p:spPr>
          <a:xfrm>
            <a:off x="327025" y="4632325"/>
            <a:ext cx="220663" cy="369888"/>
          </a:xfrm>
          <a:prstGeom prst="rect">
            <a:avLst/>
          </a:prstGeom>
          <a:noFill/>
        </p:spPr>
        <p:txBody>
          <a:bodyPr lIns="0" tIns="0" rIns="0" bIns="0">
            <a:spAutoFit/>
          </a:bodyPr>
          <a:lstStyle/>
          <a:p>
            <a:pPr fontAlgn="auto">
              <a:spcBef>
                <a:spcPts val="0"/>
              </a:spcBef>
              <a:spcAft>
                <a:spcPts val="0"/>
              </a:spcAft>
              <a:defRPr/>
            </a:pPr>
            <a:r>
              <a:rPr sz="2400" b="1">
                <a:solidFill>
                  <a:schemeClr val="accent1">
                    <a:lumMod val="60000"/>
                    <a:lumOff val="40000"/>
                  </a:schemeClr>
                </a:solidFill>
                <a:latin typeface="+mn-lt"/>
                <a:ea typeface="+mn-ea"/>
              </a:rPr>
              <a:t>+ </a:t>
            </a:r>
          </a:p>
        </p:txBody>
      </p:sp>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277905" y="228600"/>
            <a:ext cx="6378389" cy="41879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noProof="0"/>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4">
            <a:extLst>
              <a:ext uri="{FF2B5EF4-FFF2-40B4-BE49-F238E27FC236}">
                <a16:creationId xmlns:a16="http://schemas.microsoft.com/office/drawing/2014/main" id="{B4346023-3DFF-394C-BBB4-6613651267FF}"/>
              </a:ext>
            </a:extLst>
          </p:cNvPr>
          <p:cNvSpPr>
            <a:spLocks noGrp="1"/>
          </p:cNvSpPr>
          <p:nvPr>
            <p:ph type="dt" sz="half" idx="10"/>
          </p:nvPr>
        </p:nvSpPr>
        <p:spPr/>
        <p:txBody>
          <a:bodyPr/>
          <a:lstStyle>
            <a:lvl1pPr>
              <a:defRPr smtClean="0"/>
            </a:lvl1pPr>
          </a:lstStyle>
          <a:p>
            <a:pPr>
              <a:defRPr/>
            </a:pPr>
            <a:fld id="{0F5F01FE-7A00-2D43-8FE6-201CB23C8450}" type="datetime1">
              <a:rPr lang="en-US"/>
              <a:pPr>
                <a:defRPr/>
              </a:pPr>
              <a:t>10/1/18</a:t>
            </a:fld>
            <a:endParaRPr lang="en-US"/>
          </a:p>
        </p:txBody>
      </p:sp>
      <p:sp>
        <p:nvSpPr>
          <p:cNvPr id="9" name="Footer Placeholder 5">
            <a:extLst>
              <a:ext uri="{FF2B5EF4-FFF2-40B4-BE49-F238E27FC236}">
                <a16:creationId xmlns:a16="http://schemas.microsoft.com/office/drawing/2014/main" id="{92DB0D27-95F6-0A4A-8DAB-B27FB220366A}"/>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686CF5F4-095C-7940-B227-2FE7708A5B9E}"/>
              </a:ext>
            </a:extLst>
          </p:cNvPr>
          <p:cNvSpPr>
            <a:spLocks noGrp="1"/>
          </p:cNvSpPr>
          <p:nvPr>
            <p:ph type="sldNum" sz="quarter" idx="12"/>
          </p:nvPr>
        </p:nvSpPr>
        <p:spPr/>
        <p:txBody>
          <a:bodyPr/>
          <a:lstStyle>
            <a:lvl1pPr>
              <a:defRPr/>
            </a:lvl1pPr>
          </a:lstStyle>
          <a:p>
            <a:fld id="{BC7E55D2-995D-C949-9FE9-E61629DD8D48}" type="slidenum">
              <a:rPr lang="en-US" altLang="en-US"/>
              <a:pPr/>
              <a:t>‹#›</a:t>
            </a:fld>
            <a:endParaRPr lang="en-US" altLang="en-US"/>
          </a:p>
        </p:txBody>
      </p:sp>
    </p:spTree>
    <p:extLst>
      <p:ext uri="{BB962C8B-B14F-4D97-AF65-F5344CB8AC3E}">
        <p14:creationId xmlns:p14="http://schemas.microsoft.com/office/powerpoint/2010/main" val="39978322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14A7FD6-2BD4-8A4C-BA32-8C12664B403D}"/>
              </a:ext>
            </a:extLst>
          </p:cNvPr>
          <p:cNvSpPr/>
          <p:nvPr/>
        </p:nvSpPr>
        <p:spPr>
          <a:xfrm>
            <a:off x="282575" y="228600"/>
            <a:ext cx="6386513"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6">
            <a:extLst>
              <a:ext uri="{FF2B5EF4-FFF2-40B4-BE49-F238E27FC236}">
                <a16:creationId xmlns:a16="http://schemas.microsoft.com/office/drawing/2014/main" id="{F0076690-6701-904E-8EB8-086550C41678}"/>
              </a:ext>
            </a:extLst>
          </p:cNvPr>
          <p:cNvSpPr txBox="1"/>
          <p:nvPr/>
        </p:nvSpPr>
        <p:spPr>
          <a:xfrm>
            <a:off x="425450" y="174625"/>
            <a:ext cx="412750" cy="831850"/>
          </a:xfrm>
          <a:prstGeom prst="rect">
            <a:avLst/>
          </a:prstGeom>
          <a:noFill/>
        </p:spPr>
        <p:txBody>
          <a:bodyPr lIns="0" tIns="0" rIns="0" bIns="0">
            <a:spAutoFit/>
          </a:bodyPr>
          <a:lstStyle/>
          <a:p>
            <a:pPr fontAlgn="auto">
              <a:spcBef>
                <a:spcPts val="0"/>
              </a:spcBef>
              <a:spcAft>
                <a:spcPts val="0"/>
              </a:spcAft>
              <a:defRPr/>
            </a:pPr>
            <a:r>
              <a:rPr sz="5400" b="1">
                <a:solidFill>
                  <a:schemeClr val="accent1">
                    <a:lumMod val="60000"/>
                    <a:lumOff val="40000"/>
                  </a:schemeClr>
                </a:solidFill>
                <a:latin typeface="+mn-lt"/>
                <a:ea typeface="+mn-ea"/>
              </a:rPr>
              <a:t>+</a:t>
            </a:r>
          </a:p>
        </p:txBody>
      </p:sp>
      <p:sp>
        <p:nvSpPr>
          <p:cNvPr id="8" name="Rectangle 7">
            <a:extLst>
              <a:ext uri="{FF2B5EF4-FFF2-40B4-BE49-F238E27FC236}">
                <a16:creationId xmlns:a16="http://schemas.microsoft.com/office/drawing/2014/main" id="{5EB3A489-BD07-044F-9BEC-3A4F092C865D}"/>
              </a:ext>
            </a:extLst>
          </p:cNvPr>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Picture Placeholder 12"/>
          <p:cNvSpPr>
            <a:spLocks noGrp="1"/>
          </p:cNvSpPr>
          <p:nvPr>
            <p:ph type="pic" sz="quarter" idx="13"/>
          </p:nvPr>
        </p:nvSpPr>
        <p:spPr>
          <a:xfrm>
            <a:off x="6802438" y="2374940"/>
            <a:ext cx="2057400" cy="2039112"/>
          </a:xfrm>
        </p:spPr>
        <p:txBody>
          <a:bodyPr rtlCol="0">
            <a:normAutofit/>
          </a:bodyPr>
          <a:lstStyle>
            <a:lvl1pPr>
              <a:buNone/>
              <a:defRPr/>
            </a:lvl1pPr>
          </a:lstStyle>
          <a:p>
            <a:pPr lvl="0"/>
            <a:r>
              <a:rPr lang="en-US" noProof="0"/>
              <a:t>Click icon to add picture</a:t>
            </a:r>
            <a:endParaRPr noProof="0"/>
          </a:p>
        </p:txBody>
      </p:sp>
      <p:sp>
        <p:nvSpPr>
          <p:cNvPr id="13" name="Picture Placeholder 12"/>
          <p:cNvSpPr>
            <a:spLocks noGrp="1"/>
          </p:cNvSpPr>
          <p:nvPr>
            <p:ph type="pic" sz="quarter" idx="14"/>
          </p:nvPr>
        </p:nvSpPr>
        <p:spPr>
          <a:xfrm>
            <a:off x="6802438" y="4535424"/>
            <a:ext cx="2057400" cy="2039112"/>
          </a:xfrm>
        </p:spPr>
        <p:txBody>
          <a:bodyPr rtlCol="0">
            <a:normAutofit/>
          </a:bodyPr>
          <a:lstStyle>
            <a:lvl1pPr>
              <a:buNone/>
              <a:defRPr/>
            </a:lvl1pPr>
          </a:lstStyle>
          <a:p>
            <a:pPr lvl="0"/>
            <a:r>
              <a:rPr lang="en-US" noProof="0"/>
              <a:t>Click icon to add picture</a:t>
            </a:r>
            <a:endParaRPr noProof="0"/>
          </a:p>
        </p:txBody>
      </p:sp>
      <p:sp>
        <p:nvSpPr>
          <p:cNvPr id="9" name="Date Placeholder 4">
            <a:extLst>
              <a:ext uri="{FF2B5EF4-FFF2-40B4-BE49-F238E27FC236}">
                <a16:creationId xmlns:a16="http://schemas.microsoft.com/office/drawing/2014/main" id="{99B92324-F859-1E4F-833E-A033BD740408}"/>
              </a:ext>
            </a:extLst>
          </p:cNvPr>
          <p:cNvSpPr>
            <a:spLocks noGrp="1"/>
          </p:cNvSpPr>
          <p:nvPr>
            <p:ph type="dt" sz="half" idx="15"/>
          </p:nvPr>
        </p:nvSpPr>
        <p:spPr>
          <a:xfrm>
            <a:off x="5211763" y="6235700"/>
            <a:ext cx="1349375" cy="365125"/>
          </a:xfrm>
        </p:spPr>
        <p:txBody>
          <a:bodyPr/>
          <a:lstStyle>
            <a:lvl1pPr>
              <a:defRPr smtClean="0">
                <a:solidFill>
                  <a:schemeClr val="bg1"/>
                </a:solidFill>
              </a:defRPr>
            </a:lvl1pPr>
          </a:lstStyle>
          <a:p>
            <a:pPr>
              <a:defRPr/>
            </a:pPr>
            <a:fld id="{385249B6-417B-8049-9E1E-DF699CF1AA07}" type="datetime1">
              <a:rPr lang="en-US"/>
              <a:pPr>
                <a:defRPr/>
              </a:pPr>
              <a:t>10/1/18</a:t>
            </a:fld>
            <a:endParaRPr lang="en-US"/>
          </a:p>
        </p:txBody>
      </p:sp>
      <p:sp>
        <p:nvSpPr>
          <p:cNvPr id="10" name="Footer Placeholder 5">
            <a:extLst>
              <a:ext uri="{FF2B5EF4-FFF2-40B4-BE49-F238E27FC236}">
                <a16:creationId xmlns:a16="http://schemas.microsoft.com/office/drawing/2014/main" id="{9A730DB7-71C8-6D43-8385-D2D5EB1F72C5}"/>
              </a:ext>
            </a:extLst>
          </p:cNvPr>
          <p:cNvSpPr>
            <a:spLocks noGrp="1"/>
          </p:cNvSpPr>
          <p:nvPr>
            <p:ph type="ftr" sz="quarter" idx="16"/>
          </p:nvPr>
        </p:nvSpPr>
        <p:spPr>
          <a:xfrm>
            <a:off x="381000" y="6235700"/>
            <a:ext cx="4648200" cy="365125"/>
          </a:xfrm>
        </p:spPr>
        <p:txBody>
          <a:bodyPr/>
          <a:lstStyle>
            <a:lvl1pPr>
              <a:defRPr>
                <a:solidFill>
                  <a:schemeClr val="bg1"/>
                </a:solidFill>
              </a:defRPr>
            </a:lvl1pPr>
          </a:lstStyle>
          <a:p>
            <a:pPr>
              <a:defRPr/>
            </a:pPr>
            <a:endParaRPr lang="en-US"/>
          </a:p>
        </p:txBody>
      </p:sp>
      <p:sp>
        <p:nvSpPr>
          <p:cNvPr id="11" name="Slide Number Placeholder 6">
            <a:extLst>
              <a:ext uri="{FF2B5EF4-FFF2-40B4-BE49-F238E27FC236}">
                <a16:creationId xmlns:a16="http://schemas.microsoft.com/office/drawing/2014/main" id="{46B0F0D5-D1B3-4B42-AADC-5BD18CAF99F4}"/>
              </a:ext>
            </a:extLst>
          </p:cNvPr>
          <p:cNvSpPr>
            <a:spLocks noGrp="1"/>
          </p:cNvSpPr>
          <p:nvPr>
            <p:ph type="sldNum" sz="quarter" idx="17"/>
          </p:nvPr>
        </p:nvSpPr>
        <p:spPr/>
        <p:txBody>
          <a:bodyPr/>
          <a:lstStyle>
            <a:lvl1pPr>
              <a:defRPr/>
            </a:lvl1pPr>
          </a:lstStyle>
          <a:p>
            <a:fld id="{A3DCBD58-7600-534A-8C8A-4B036535354F}" type="slidenum">
              <a:rPr lang="en-US" altLang="en-US"/>
              <a:pPr/>
              <a:t>‹#›</a:t>
            </a:fld>
            <a:endParaRPr lang="en-US" altLang="en-US"/>
          </a:p>
        </p:txBody>
      </p:sp>
    </p:spTree>
    <p:extLst>
      <p:ext uri="{BB962C8B-B14F-4D97-AF65-F5344CB8AC3E}">
        <p14:creationId xmlns:p14="http://schemas.microsoft.com/office/powerpoint/2010/main" val="8467640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22C903D-CDDB-B14A-B8DB-DA8B5DC458FB}"/>
              </a:ext>
            </a:extLst>
          </p:cNvPr>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7">
            <a:extLst>
              <a:ext uri="{FF2B5EF4-FFF2-40B4-BE49-F238E27FC236}">
                <a16:creationId xmlns:a16="http://schemas.microsoft.com/office/drawing/2014/main" id="{7692C105-A1A4-7E4D-9447-C99662FE4F7D}"/>
              </a:ext>
            </a:extLst>
          </p:cNvPr>
          <p:cNvSpPr txBox="1"/>
          <p:nvPr/>
        </p:nvSpPr>
        <p:spPr>
          <a:xfrm>
            <a:off x="425450" y="174625"/>
            <a:ext cx="412750" cy="831850"/>
          </a:xfrm>
          <a:prstGeom prst="rect">
            <a:avLst/>
          </a:prstGeom>
          <a:noFill/>
        </p:spPr>
        <p:txBody>
          <a:bodyPr lIns="0" tIns="0" rIns="0" bIns="0">
            <a:spAutoFit/>
          </a:bodyPr>
          <a:lstStyle/>
          <a:p>
            <a:pPr fontAlgn="auto">
              <a:spcBef>
                <a:spcPts val="0"/>
              </a:spcBef>
              <a:spcAft>
                <a:spcPts val="0"/>
              </a:spcAft>
              <a:defRPr/>
            </a:pPr>
            <a:r>
              <a:rPr sz="5400" b="1">
                <a:solidFill>
                  <a:schemeClr val="accent1">
                    <a:lumMod val="60000"/>
                    <a:lumOff val="40000"/>
                  </a:schemeClr>
                </a:solidFill>
                <a:latin typeface="+mn-lt"/>
                <a:ea typeface="+mn-ea"/>
              </a:rPr>
              <a:t>+</a:t>
            </a:r>
          </a:p>
        </p:txBody>
      </p:sp>
      <p:sp>
        <p:nvSpPr>
          <p:cNvPr id="9" name="Rectangle 8">
            <a:extLst>
              <a:ext uri="{FF2B5EF4-FFF2-40B4-BE49-F238E27FC236}">
                <a16:creationId xmlns:a16="http://schemas.microsoft.com/office/drawing/2014/main" id="{0B79B6D5-DCDF-8B4F-8AC8-E96D977DCDB4}"/>
              </a:ext>
            </a:extLst>
          </p:cNvPr>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Rectangle 9">
            <a:extLst>
              <a:ext uri="{FF2B5EF4-FFF2-40B4-BE49-F238E27FC236}">
                <a16:creationId xmlns:a16="http://schemas.microsoft.com/office/drawing/2014/main" id="{F31EEAED-448C-5246-A0BD-2265F98CC860}"/>
              </a:ext>
            </a:extLst>
          </p:cNvPr>
          <p:cNvSpPr/>
          <p:nvPr/>
        </p:nvSpPr>
        <p:spPr>
          <a:xfrm>
            <a:off x="4624388" y="4535488"/>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Picture Placeholder 12"/>
          <p:cNvSpPr>
            <a:spLocks noGrp="1"/>
          </p:cNvSpPr>
          <p:nvPr>
            <p:ph type="pic" sz="quarter" idx="13"/>
          </p:nvPr>
        </p:nvSpPr>
        <p:spPr>
          <a:xfrm>
            <a:off x="4624388" y="228600"/>
            <a:ext cx="2057400" cy="2039112"/>
          </a:xfrm>
        </p:spPr>
        <p:txBody>
          <a:bodyPr rtlCol="0">
            <a:normAutofit/>
          </a:bodyPr>
          <a:lstStyle>
            <a:lvl1pPr>
              <a:buNone/>
              <a:defRPr/>
            </a:lvl1pPr>
          </a:lstStyle>
          <a:p>
            <a:pPr lvl="0"/>
            <a:r>
              <a:rPr lang="en-US" noProof="0"/>
              <a:t>Click icon to add picture</a:t>
            </a:r>
            <a:endParaRPr noProof="0"/>
          </a:p>
        </p:txBody>
      </p:sp>
      <p:sp>
        <p:nvSpPr>
          <p:cNvPr id="13" name="Picture Placeholder 12"/>
          <p:cNvSpPr>
            <a:spLocks noGrp="1"/>
          </p:cNvSpPr>
          <p:nvPr>
            <p:ph type="pic" sz="quarter" idx="14"/>
          </p:nvPr>
        </p:nvSpPr>
        <p:spPr>
          <a:xfrm>
            <a:off x="4624388" y="2381663"/>
            <a:ext cx="2057400" cy="2039112"/>
          </a:xfrm>
        </p:spPr>
        <p:txBody>
          <a:bodyPr rtlCol="0">
            <a:normAutofit/>
          </a:bodyPr>
          <a:lstStyle>
            <a:lvl1pPr>
              <a:buNone/>
              <a:defRPr/>
            </a:lvl1pPr>
          </a:lstStyle>
          <a:p>
            <a:pPr lvl="0"/>
            <a:r>
              <a:rPr lang="en-US" noProof="0"/>
              <a:t>Click icon to add picture</a:t>
            </a:r>
            <a:endParaRPr noProof="0"/>
          </a:p>
        </p:txBody>
      </p:sp>
      <p:sp>
        <p:nvSpPr>
          <p:cNvPr id="14" name="Picture Placeholder 12"/>
          <p:cNvSpPr>
            <a:spLocks noGrp="1"/>
          </p:cNvSpPr>
          <p:nvPr>
            <p:ph type="pic" sz="quarter" idx="15"/>
          </p:nvPr>
        </p:nvSpPr>
        <p:spPr>
          <a:xfrm>
            <a:off x="6803136" y="2381662"/>
            <a:ext cx="2057400" cy="4187952"/>
          </a:xfrm>
        </p:spPr>
        <p:txBody>
          <a:bodyPr rtlCol="0">
            <a:normAutofit/>
          </a:bodyPr>
          <a:lstStyle>
            <a:lvl1pPr>
              <a:buNone/>
              <a:defRPr/>
            </a:lvl1pPr>
          </a:lstStyle>
          <a:p>
            <a:pPr lvl="0"/>
            <a:r>
              <a:rPr lang="en-US" noProof="0"/>
              <a:t>Click icon to add picture</a:t>
            </a:r>
            <a:endParaRPr noProof="0"/>
          </a:p>
        </p:txBody>
      </p:sp>
      <p:sp>
        <p:nvSpPr>
          <p:cNvPr id="11" name="Date Placeholder 4">
            <a:extLst>
              <a:ext uri="{FF2B5EF4-FFF2-40B4-BE49-F238E27FC236}">
                <a16:creationId xmlns:a16="http://schemas.microsoft.com/office/drawing/2014/main" id="{74657607-CA78-D749-A23C-F74A5150EC6C}"/>
              </a:ext>
            </a:extLst>
          </p:cNvPr>
          <p:cNvSpPr>
            <a:spLocks noGrp="1"/>
          </p:cNvSpPr>
          <p:nvPr>
            <p:ph type="dt" sz="half" idx="16"/>
          </p:nvPr>
        </p:nvSpPr>
        <p:spPr>
          <a:xfrm>
            <a:off x="3048000" y="6235700"/>
            <a:ext cx="1347788" cy="365125"/>
          </a:xfrm>
        </p:spPr>
        <p:txBody>
          <a:bodyPr/>
          <a:lstStyle>
            <a:lvl1pPr>
              <a:defRPr smtClean="0">
                <a:solidFill>
                  <a:schemeClr val="bg1"/>
                </a:solidFill>
              </a:defRPr>
            </a:lvl1pPr>
          </a:lstStyle>
          <a:p>
            <a:pPr>
              <a:defRPr/>
            </a:pPr>
            <a:fld id="{97E410D6-1CF2-0F41-B05C-60D0FBB3C3A8}" type="datetime1">
              <a:rPr lang="en-US"/>
              <a:pPr>
                <a:defRPr/>
              </a:pPr>
              <a:t>10/1/18</a:t>
            </a:fld>
            <a:endParaRPr lang="en-US"/>
          </a:p>
        </p:txBody>
      </p:sp>
      <p:sp>
        <p:nvSpPr>
          <p:cNvPr id="15" name="Footer Placeholder 5">
            <a:extLst>
              <a:ext uri="{FF2B5EF4-FFF2-40B4-BE49-F238E27FC236}">
                <a16:creationId xmlns:a16="http://schemas.microsoft.com/office/drawing/2014/main" id="{40CF0FC0-1EA2-1A4B-847F-55FF809F32BB}"/>
              </a:ext>
            </a:extLst>
          </p:cNvPr>
          <p:cNvSpPr>
            <a:spLocks noGrp="1"/>
          </p:cNvSpPr>
          <p:nvPr>
            <p:ph type="ftr" sz="quarter" idx="17"/>
          </p:nvPr>
        </p:nvSpPr>
        <p:spPr>
          <a:xfrm>
            <a:off x="381000" y="6235700"/>
            <a:ext cx="2590800" cy="365125"/>
          </a:xfrm>
        </p:spPr>
        <p:txBody>
          <a:bodyPr/>
          <a:lstStyle>
            <a:lvl1pPr>
              <a:defRPr>
                <a:solidFill>
                  <a:schemeClr val="bg1"/>
                </a:solidFill>
              </a:defRPr>
            </a:lvl1pPr>
          </a:lstStyle>
          <a:p>
            <a:pPr>
              <a:defRPr/>
            </a:pPr>
            <a:endParaRPr lang="en-US"/>
          </a:p>
        </p:txBody>
      </p:sp>
      <p:sp>
        <p:nvSpPr>
          <p:cNvPr id="16" name="Slide Number Placeholder 6">
            <a:extLst>
              <a:ext uri="{FF2B5EF4-FFF2-40B4-BE49-F238E27FC236}">
                <a16:creationId xmlns:a16="http://schemas.microsoft.com/office/drawing/2014/main" id="{68626377-89BE-1C4E-B1BC-E365E0B00CDE}"/>
              </a:ext>
            </a:extLst>
          </p:cNvPr>
          <p:cNvSpPr>
            <a:spLocks noGrp="1"/>
          </p:cNvSpPr>
          <p:nvPr>
            <p:ph type="sldNum" sz="quarter" idx="18"/>
          </p:nvPr>
        </p:nvSpPr>
        <p:spPr/>
        <p:txBody>
          <a:bodyPr/>
          <a:lstStyle>
            <a:lvl1pPr>
              <a:defRPr/>
            </a:lvl1pPr>
          </a:lstStyle>
          <a:p>
            <a:fld id="{6494ECA9-3F34-FA46-BFC2-296D9AC50103}" type="slidenum">
              <a:rPr lang="en-US" altLang="en-US"/>
              <a:pPr/>
              <a:t>‹#›</a:t>
            </a:fld>
            <a:endParaRPr lang="en-US" altLang="en-US"/>
          </a:p>
        </p:txBody>
      </p:sp>
    </p:spTree>
    <p:extLst>
      <p:ext uri="{BB962C8B-B14F-4D97-AF65-F5344CB8AC3E}">
        <p14:creationId xmlns:p14="http://schemas.microsoft.com/office/powerpoint/2010/main" val="39372734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73CC3B5-63D7-BD4D-8BBD-A022759DD26E}"/>
              </a:ext>
            </a:extLst>
          </p:cNvPr>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7">
            <a:extLst>
              <a:ext uri="{FF2B5EF4-FFF2-40B4-BE49-F238E27FC236}">
                <a16:creationId xmlns:a16="http://schemas.microsoft.com/office/drawing/2014/main" id="{E5E523EF-FBA3-C647-BE33-A15127A9D0D8}"/>
              </a:ext>
            </a:extLst>
          </p:cNvPr>
          <p:cNvSpPr txBox="1"/>
          <p:nvPr/>
        </p:nvSpPr>
        <p:spPr>
          <a:xfrm>
            <a:off x="4749800" y="3370263"/>
            <a:ext cx="220663" cy="369887"/>
          </a:xfrm>
          <a:prstGeom prst="rect">
            <a:avLst/>
          </a:prstGeom>
          <a:noFill/>
        </p:spPr>
        <p:txBody>
          <a:bodyPr lIns="0" tIns="0" rIns="0" bIns="0">
            <a:spAutoFit/>
          </a:bodyPr>
          <a:lstStyle/>
          <a:p>
            <a:pPr fontAlgn="auto">
              <a:spcBef>
                <a:spcPts val="0"/>
              </a:spcBef>
              <a:spcAft>
                <a:spcPts val="0"/>
              </a:spcAft>
              <a:defRPr/>
            </a:pPr>
            <a:r>
              <a:rPr sz="2400" b="1">
                <a:solidFill>
                  <a:schemeClr val="accent1">
                    <a:lumMod val="60000"/>
                    <a:lumOff val="40000"/>
                  </a:schemeClr>
                </a:solidFill>
                <a:latin typeface="+mn-lt"/>
                <a:ea typeface="+mn-ea"/>
              </a:rPr>
              <a:t>+ </a:t>
            </a: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277905" y="2365248"/>
            <a:ext cx="4240119" cy="41879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noProof="0"/>
          </a:p>
        </p:txBody>
      </p:sp>
      <p:sp>
        <p:nvSpPr>
          <p:cNvPr id="4" name="Text Placeholder 3"/>
          <p:cNvSpPr>
            <a:spLocks noGrp="1"/>
          </p:cNvSpPr>
          <p:nvPr>
            <p:ph type="body" sz="half" idx="2"/>
          </p:nvPr>
        </p:nvSpPr>
        <p:spPr>
          <a:xfrm>
            <a:off x="4953000" y="3995737"/>
            <a:ext cx="3108960"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Picture Placeholder 12"/>
          <p:cNvSpPr>
            <a:spLocks noGrp="1"/>
          </p:cNvSpPr>
          <p:nvPr>
            <p:ph type="pic" sz="quarter" idx="13"/>
          </p:nvPr>
        </p:nvSpPr>
        <p:spPr>
          <a:xfrm>
            <a:off x="277905" y="228600"/>
            <a:ext cx="2057400" cy="2039112"/>
          </a:xfrm>
        </p:spPr>
        <p:txBody>
          <a:bodyPr rtlCol="0">
            <a:normAutofit/>
          </a:bodyPr>
          <a:lstStyle>
            <a:lvl1pPr>
              <a:buNone/>
              <a:defRPr/>
            </a:lvl1pPr>
          </a:lstStyle>
          <a:p>
            <a:pPr lvl="0"/>
            <a:r>
              <a:rPr lang="en-US" noProof="0"/>
              <a:t>Click icon to add picture</a:t>
            </a:r>
            <a:endParaRPr noProof="0"/>
          </a:p>
        </p:txBody>
      </p:sp>
      <p:sp>
        <p:nvSpPr>
          <p:cNvPr id="15" name="Picture Placeholder 12"/>
          <p:cNvSpPr>
            <a:spLocks noGrp="1"/>
          </p:cNvSpPr>
          <p:nvPr>
            <p:ph type="pic" sz="quarter" idx="14"/>
          </p:nvPr>
        </p:nvSpPr>
        <p:spPr>
          <a:xfrm>
            <a:off x="2460625" y="228600"/>
            <a:ext cx="2057400" cy="2039112"/>
          </a:xfrm>
        </p:spPr>
        <p:txBody>
          <a:bodyPr rtlCol="0">
            <a:normAutofit/>
          </a:bodyPr>
          <a:lstStyle>
            <a:lvl1pPr>
              <a:buNone/>
              <a:defRPr/>
            </a:lvl1pPr>
          </a:lstStyle>
          <a:p>
            <a:pPr lvl="0"/>
            <a:r>
              <a:rPr lang="en-US" noProof="0"/>
              <a:t>Click icon to add picture</a:t>
            </a:r>
            <a:endParaRPr noProof="0"/>
          </a:p>
        </p:txBody>
      </p:sp>
      <p:sp>
        <p:nvSpPr>
          <p:cNvPr id="9" name="Date Placeholder 4">
            <a:extLst>
              <a:ext uri="{FF2B5EF4-FFF2-40B4-BE49-F238E27FC236}">
                <a16:creationId xmlns:a16="http://schemas.microsoft.com/office/drawing/2014/main" id="{0CFFD7DA-C0DE-3745-B43E-A4CE75DD2458}"/>
              </a:ext>
            </a:extLst>
          </p:cNvPr>
          <p:cNvSpPr>
            <a:spLocks noGrp="1"/>
          </p:cNvSpPr>
          <p:nvPr>
            <p:ph type="dt" sz="half" idx="15"/>
          </p:nvPr>
        </p:nvSpPr>
        <p:spPr>
          <a:xfrm>
            <a:off x="7391400" y="6423025"/>
            <a:ext cx="1536700" cy="365125"/>
          </a:xfrm>
        </p:spPr>
        <p:txBody>
          <a:bodyPr/>
          <a:lstStyle>
            <a:lvl1pPr>
              <a:defRPr smtClean="0"/>
            </a:lvl1pPr>
          </a:lstStyle>
          <a:p>
            <a:pPr>
              <a:defRPr/>
            </a:pPr>
            <a:fld id="{2A14F7F0-6BDA-194B-ADD0-FF149A756578}" type="datetime1">
              <a:rPr lang="en-US"/>
              <a:pPr>
                <a:defRPr/>
              </a:pPr>
              <a:t>10/1/18</a:t>
            </a:fld>
            <a:endParaRPr lang="en-US"/>
          </a:p>
        </p:txBody>
      </p:sp>
      <p:sp>
        <p:nvSpPr>
          <p:cNvPr id="10" name="Footer Placeholder 5">
            <a:extLst>
              <a:ext uri="{FF2B5EF4-FFF2-40B4-BE49-F238E27FC236}">
                <a16:creationId xmlns:a16="http://schemas.microsoft.com/office/drawing/2014/main" id="{1F5FB8A2-7739-184D-995E-245B7424123F}"/>
              </a:ext>
            </a:extLst>
          </p:cNvPr>
          <p:cNvSpPr>
            <a:spLocks noGrp="1"/>
          </p:cNvSpPr>
          <p:nvPr>
            <p:ph type="ftr" sz="quarter" idx="16"/>
          </p:nvPr>
        </p:nvSpPr>
        <p:spPr>
          <a:xfrm>
            <a:off x="4191000" y="6423025"/>
            <a:ext cx="3005138" cy="365125"/>
          </a:xfrm>
        </p:spPr>
        <p:txBody>
          <a:bodyPr/>
          <a:lstStyle>
            <a:lvl1pPr>
              <a:defRPr/>
            </a:lvl1pPr>
          </a:lstStyle>
          <a:p>
            <a:pPr>
              <a:defRPr/>
            </a:pPr>
            <a:endParaRPr lang="en-US"/>
          </a:p>
        </p:txBody>
      </p:sp>
      <p:sp>
        <p:nvSpPr>
          <p:cNvPr id="11" name="Slide Number Placeholder 6">
            <a:extLst>
              <a:ext uri="{FF2B5EF4-FFF2-40B4-BE49-F238E27FC236}">
                <a16:creationId xmlns:a16="http://schemas.microsoft.com/office/drawing/2014/main" id="{19D1CDB3-C106-7247-9726-6BEBFA56A184}"/>
              </a:ext>
            </a:extLst>
          </p:cNvPr>
          <p:cNvSpPr>
            <a:spLocks noGrp="1"/>
          </p:cNvSpPr>
          <p:nvPr>
            <p:ph type="sldNum" sz="quarter" idx="17"/>
          </p:nvPr>
        </p:nvSpPr>
        <p:spPr/>
        <p:txBody>
          <a:bodyPr/>
          <a:lstStyle>
            <a:lvl1pPr>
              <a:defRPr/>
            </a:lvl1pPr>
          </a:lstStyle>
          <a:p>
            <a:fld id="{B6968968-436A-114B-B35E-6FE3DD3A6339}" type="slidenum">
              <a:rPr lang="en-US" altLang="en-US"/>
              <a:pPr/>
              <a:t>‹#›</a:t>
            </a:fld>
            <a:endParaRPr lang="en-US" altLang="en-US"/>
          </a:p>
        </p:txBody>
      </p:sp>
    </p:spTree>
    <p:extLst>
      <p:ext uri="{BB962C8B-B14F-4D97-AF65-F5344CB8AC3E}">
        <p14:creationId xmlns:p14="http://schemas.microsoft.com/office/powerpoint/2010/main" val="4000660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7FF6C35-E01C-5841-AA19-34773BBCB5D5}"/>
              </a:ext>
            </a:extLst>
          </p:cNvPr>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4">
            <a:extLst>
              <a:ext uri="{FF2B5EF4-FFF2-40B4-BE49-F238E27FC236}">
                <a16:creationId xmlns:a16="http://schemas.microsoft.com/office/drawing/2014/main" id="{07E977BC-8AA0-4545-AFA7-CF7C40C45A88}"/>
              </a:ext>
            </a:extLst>
          </p:cNvPr>
          <p:cNvSpPr txBox="1"/>
          <p:nvPr/>
        </p:nvSpPr>
        <p:spPr>
          <a:xfrm>
            <a:off x="223838" y="228600"/>
            <a:ext cx="260350" cy="554038"/>
          </a:xfrm>
          <a:prstGeom prst="rect">
            <a:avLst/>
          </a:prstGeom>
          <a:noFill/>
        </p:spPr>
        <p:txBody>
          <a:bodyPr lIns="0" tIns="0" rIns="0" bIns="0">
            <a:spAutoFit/>
          </a:bodyPr>
          <a:lstStyle/>
          <a:p>
            <a:pPr fontAlgn="auto">
              <a:spcBef>
                <a:spcPts val="0"/>
              </a:spcBef>
              <a:spcAft>
                <a:spcPts val="0"/>
              </a:spcAft>
              <a:defRPr/>
            </a:pPr>
            <a:r>
              <a:rPr sz="3600" b="1">
                <a:solidFill>
                  <a:schemeClr val="accent1">
                    <a:lumMod val="60000"/>
                    <a:lumOff val="40000"/>
                  </a:schemeClr>
                </a:solidFill>
                <a:latin typeface="+mn-lt"/>
                <a:ea typeface="+mn-ea"/>
              </a:rPr>
              <a:t>+</a:t>
            </a:r>
          </a:p>
        </p:txBody>
      </p:sp>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Date Placeholder 3">
            <a:extLst>
              <a:ext uri="{FF2B5EF4-FFF2-40B4-BE49-F238E27FC236}">
                <a16:creationId xmlns:a16="http://schemas.microsoft.com/office/drawing/2014/main" id="{33F88A5E-4AF3-0C41-B9B0-890B4A29C4C8}"/>
              </a:ext>
            </a:extLst>
          </p:cNvPr>
          <p:cNvSpPr>
            <a:spLocks noGrp="1"/>
          </p:cNvSpPr>
          <p:nvPr>
            <p:ph type="dt" sz="half" idx="10"/>
          </p:nvPr>
        </p:nvSpPr>
        <p:spPr/>
        <p:txBody>
          <a:bodyPr/>
          <a:lstStyle>
            <a:lvl1pPr>
              <a:defRPr smtClean="0"/>
            </a:lvl1pPr>
          </a:lstStyle>
          <a:p>
            <a:pPr>
              <a:defRPr/>
            </a:pPr>
            <a:fld id="{CE6AE919-1FB8-A94F-9971-69A35BB98768}" type="datetime1">
              <a:rPr lang="en-US"/>
              <a:pPr>
                <a:defRPr/>
              </a:pPr>
              <a:t>10/1/18</a:t>
            </a:fld>
            <a:endParaRPr lang="en-US"/>
          </a:p>
        </p:txBody>
      </p:sp>
      <p:sp>
        <p:nvSpPr>
          <p:cNvPr id="7" name="Footer Placeholder 4">
            <a:extLst>
              <a:ext uri="{FF2B5EF4-FFF2-40B4-BE49-F238E27FC236}">
                <a16:creationId xmlns:a16="http://schemas.microsoft.com/office/drawing/2014/main" id="{B275DFF0-FE22-F849-BD76-92227F4024DF}"/>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947B1605-A025-894C-A085-3E88680B0980}"/>
              </a:ext>
            </a:extLst>
          </p:cNvPr>
          <p:cNvSpPr>
            <a:spLocks noGrp="1"/>
          </p:cNvSpPr>
          <p:nvPr>
            <p:ph type="sldNum" sz="quarter" idx="12"/>
          </p:nvPr>
        </p:nvSpPr>
        <p:spPr/>
        <p:txBody>
          <a:bodyPr/>
          <a:lstStyle>
            <a:lvl1pPr>
              <a:defRPr/>
            </a:lvl1pPr>
          </a:lstStyle>
          <a:p>
            <a:fld id="{28C3E9FA-D54C-224B-AAB5-39ABA988BC77}" type="slidenum">
              <a:rPr lang="en-US" altLang="en-US"/>
              <a:pPr/>
              <a:t>‹#›</a:t>
            </a:fld>
            <a:endParaRPr lang="en-US" altLang="en-US"/>
          </a:p>
        </p:txBody>
      </p:sp>
    </p:spTree>
    <p:extLst>
      <p:ext uri="{BB962C8B-B14F-4D97-AF65-F5344CB8AC3E}">
        <p14:creationId xmlns:p14="http://schemas.microsoft.com/office/powerpoint/2010/main" val="2368640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4D98266-17DB-3449-9944-ABFBBA499DB4}"/>
              </a:ext>
            </a:extLst>
          </p:cNvPr>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4">
            <a:extLst>
              <a:ext uri="{FF2B5EF4-FFF2-40B4-BE49-F238E27FC236}">
                <a16:creationId xmlns:a16="http://schemas.microsoft.com/office/drawing/2014/main" id="{15A35444-AED6-594A-BCD2-4C460EA4E009}"/>
              </a:ext>
            </a:extLst>
          </p:cNvPr>
          <p:cNvSpPr txBox="1"/>
          <p:nvPr/>
        </p:nvSpPr>
        <p:spPr>
          <a:xfrm>
            <a:off x="223838" y="228600"/>
            <a:ext cx="260350" cy="554038"/>
          </a:xfrm>
          <a:prstGeom prst="rect">
            <a:avLst/>
          </a:prstGeom>
          <a:noFill/>
        </p:spPr>
        <p:txBody>
          <a:bodyPr lIns="0" tIns="0" rIns="0" bIns="0">
            <a:spAutoFit/>
          </a:bodyPr>
          <a:lstStyle/>
          <a:p>
            <a:pPr fontAlgn="auto">
              <a:spcBef>
                <a:spcPts val="0"/>
              </a:spcBef>
              <a:spcAft>
                <a:spcPts val="0"/>
              </a:spcAft>
              <a:defRPr/>
            </a:pPr>
            <a:r>
              <a:rPr sz="3600" b="1">
                <a:solidFill>
                  <a:schemeClr val="accent1">
                    <a:lumMod val="60000"/>
                    <a:lumOff val="40000"/>
                  </a:schemeClr>
                </a:solidFill>
                <a:latin typeface="+mn-lt"/>
                <a:ea typeface="+mn-ea"/>
              </a:rPr>
              <a:t>+</a:t>
            </a:r>
          </a:p>
        </p:txBody>
      </p:sp>
      <p:sp>
        <p:nvSpPr>
          <p:cNvPr id="6" name="Rectangle 5">
            <a:extLst>
              <a:ext uri="{FF2B5EF4-FFF2-40B4-BE49-F238E27FC236}">
                <a16:creationId xmlns:a16="http://schemas.microsoft.com/office/drawing/2014/main" id="{9D18C88C-C2DE-EC41-939A-54F257C155E4}"/>
              </a:ext>
            </a:extLst>
          </p:cNvPr>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3">
            <a:extLst>
              <a:ext uri="{FF2B5EF4-FFF2-40B4-BE49-F238E27FC236}">
                <a16:creationId xmlns:a16="http://schemas.microsoft.com/office/drawing/2014/main" id="{C35120B8-1614-9D40-A760-B1B9B02CA990}"/>
              </a:ext>
            </a:extLst>
          </p:cNvPr>
          <p:cNvSpPr>
            <a:spLocks noGrp="1"/>
          </p:cNvSpPr>
          <p:nvPr>
            <p:ph type="dt" sz="half" idx="10"/>
          </p:nvPr>
        </p:nvSpPr>
        <p:spPr/>
        <p:txBody>
          <a:bodyPr/>
          <a:lstStyle>
            <a:lvl1pPr>
              <a:defRPr smtClean="0"/>
            </a:lvl1pPr>
          </a:lstStyle>
          <a:p>
            <a:pPr>
              <a:defRPr/>
            </a:pPr>
            <a:fld id="{880FED2C-3455-6241-B80F-01B8A2D31E5C}" type="datetime1">
              <a:rPr lang="en-US"/>
              <a:pPr>
                <a:defRPr/>
              </a:pPr>
              <a:t>10/1/18</a:t>
            </a:fld>
            <a:endParaRPr lang="en-US"/>
          </a:p>
        </p:txBody>
      </p:sp>
      <p:sp>
        <p:nvSpPr>
          <p:cNvPr id="8" name="Footer Placeholder 4">
            <a:extLst>
              <a:ext uri="{FF2B5EF4-FFF2-40B4-BE49-F238E27FC236}">
                <a16:creationId xmlns:a16="http://schemas.microsoft.com/office/drawing/2014/main" id="{14112FDF-E489-7749-8956-14D7BE47813C}"/>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CDA3BC69-A4E9-024C-9028-60D2D6DB9AEE}"/>
              </a:ext>
            </a:extLst>
          </p:cNvPr>
          <p:cNvSpPr>
            <a:spLocks noGrp="1"/>
          </p:cNvSpPr>
          <p:nvPr>
            <p:ph type="sldNum" sz="quarter" idx="12"/>
          </p:nvPr>
        </p:nvSpPr>
        <p:spPr/>
        <p:txBody>
          <a:bodyPr/>
          <a:lstStyle>
            <a:lvl1pPr>
              <a:defRPr/>
            </a:lvl1pPr>
          </a:lstStyle>
          <a:p>
            <a:fld id="{ECB85999-3D01-FD4B-BADD-BC4D504529B9}" type="slidenum">
              <a:rPr lang="en-US" altLang="en-US"/>
              <a:pPr/>
              <a:t>‹#›</a:t>
            </a:fld>
            <a:endParaRPr lang="en-US" altLang="en-US"/>
          </a:p>
        </p:txBody>
      </p:sp>
    </p:spTree>
    <p:extLst>
      <p:ext uri="{BB962C8B-B14F-4D97-AF65-F5344CB8AC3E}">
        <p14:creationId xmlns:p14="http://schemas.microsoft.com/office/powerpoint/2010/main" val="12051288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EB5EE51-5E06-6342-AA28-1BAC617FEB8A}"/>
              </a:ext>
            </a:extLst>
          </p:cNvPr>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4">
            <a:extLst>
              <a:ext uri="{FF2B5EF4-FFF2-40B4-BE49-F238E27FC236}">
                <a16:creationId xmlns:a16="http://schemas.microsoft.com/office/drawing/2014/main" id="{EBEEADAB-95B2-554B-9FDE-F4654925AED1}"/>
              </a:ext>
            </a:extLst>
          </p:cNvPr>
          <p:cNvSpPr txBox="1"/>
          <p:nvPr/>
        </p:nvSpPr>
        <p:spPr>
          <a:xfrm rot="16200000">
            <a:off x="8593932" y="561181"/>
            <a:ext cx="260350" cy="554037"/>
          </a:xfrm>
          <a:prstGeom prst="rect">
            <a:avLst/>
          </a:prstGeom>
          <a:noFill/>
        </p:spPr>
        <p:txBody>
          <a:bodyPr lIns="0" tIns="0" rIns="0" bIns="0">
            <a:spAutoFit/>
          </a:bodyPr>
          <a:lstStyle/>
          <a:p>
            <a:pPr fontAlgn="auto">
              <a:spcBef>
                <a:spcPts val="0"/>
              </a:spcBef>
              <a:spcAft>
                <a:spcPts val="0"/>
              </a:spcAft>
              <a:defRPr/>
            </a:pPr>
            <a:r>
              <a:rPr sz="3600" b="1">
                <a:solidFill>
                  <a:schemeClr val="accent1">
                    <a:lumMod val="60000"/>
                    <a:lumOff val="40000"/>
                  </a:schemeClr>
                </a:solidFill>
                <a:latin typeface="+mn-lt"/>
                <a:ea typeface="+mn-ea"/>
              </a:rPr>
              <a:t>+</a:t>
            </a:r>
          </a:p>
        </p:txBody>
      </p:sp>
      <p:sp>
        <p:nvSpPr>
          <p:cNvPr id="2" name="Vertical Title 1"/>
          <p:cNvSpPr>
            <a:spLocks noGrp="1"/>
          </p:cNvSpPr>
          <p:nvPr>
            <p:ph type="title" orient="vert"/>
          </p:nvPr>
        </p:nvSpPr>
        <p:spPr>
          <a:xfrm>
            <a:off x="7995772" y="954742"/>
            <a:ext cx="681318" cy="517142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Date Placeholder 3">
            <a:extLst>
              <a:ext uri="{FF2B5EF4-FFF2-40B4-BE49-F238E27FC236}">
                <a16:creationId xmlns:a16="http://schemas.microsoft.com/office/drawing/2014/main" id="{03D43E85-7112-FC42-AF04-7F0F18C5A111}"/>
              </a:ext>
            </a:extLst>
          </p:cNvPr>
          <p:cNvSpPr>
            <a:spLocks noGrp="1"/>
          </p:cNvSpPr>
          <p:nvPr>
            <p:ph type="dt" sz="half" idx="10"/>
          </p:nvPr>
        </p:nvSpPr>
        <p:spPr/>
        <p:txBody>
          <a:bodyPr/>
          <a:lstStyle>
            <a:lvl1pPr>
              <a:defRPr smtClean="0"/>
            </a:lvl1pPr>
          </a:lstStyle>
          <a:p>
            <a:pPr>
              <a:defRPr/>
            </a:pPr>
            <a:fld id="{97C8179D-0239-AF4F-B104-C8C900383183}" type="datetime1">
              <a:rPr lang="en-US"/>
              <a:pPr>
                <a:defRPr/>
              </a:pPr>
              <a:t>10/1/18</a:t>
            </a:fld>
            <a:endParaRPr lang="en-US"/>
          </a:p>
        </p:txBody>
      </p:sp>
      <p:sp>
        <p:nvSpPr>
          <p:cNvPr id="7" name="Footer Placeholder 4">
            <a:extLst>
              <a:ext uri="{FF2B5EF4-FFF2-40B4-BE49-F238E27FC236}">
                <a16:creationId xmlns:a16="http://schemas.microsoft.com/office/drawing/2014/main" id="{2DEF9F48-CB43-0548-A9CE-4BE94D23594C}"/>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A754E882-40C7-A046-9DAD-201FCB53AE50}"/>
              </a:ext>
            </a:extLst>
          </p:cNvPr>
          <p:cNvSpPr>
            <a:spLocks noGrp="1"/>
          </p:cNvSpPr>
          <p:nvPr>
            <p:ph type="sldNum" sz="quarter" idx="12"/>
          </p:nvPr>
        </p:nvSpPr>
        <p:spPr/>
        <p:txBody>
          <a:bodyPr/>
          <a:lstStyle>
            <a:lvl1pPr>
              <a:defRPr/>
            </a:lvl1pPr>
          </a:lstStyle>
          <a:p>
            <a:fld id="{039A8495-4258-BB48-84EA-A1522E01F700}" type="slidenum">
              <a:rPr lang="en-US" altLang="en-US"/>
              <a:pPr/>
              <a:t>‹#›</a:t>
            </a:fld>
            <a:endParaRPr lang="en-US" altLang="en-US"/>
          </a:p>
        </p:txBody>
      </p:sp>
    </p:spTree>
    <p:extLst>
      <p:ext uri="{BB962C8B-B14F-4D97-AF65-F5344CB8AC3E}">
        <p14:creationId xmlns:p14="http://schemas.microsoft.com/office/powerpoint/2010/main" val="4133751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2C9E82E-8F88-DF4F-B5B3-7FAAC4785A05}"/>
              </a:ext>
            </a:extLst>
          </p:cNvPr>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TextBox 5">
            <a:extLst>
              <a:ext uri="{FF2B5EF4-FFF2-40B4-BE49-F238E27FC236}">
                <a16:creationId xmlns:a16="http://schemas.microsoft.com/office/drawing/2014/main" id="{5E4B3195-53B1-C144-B7CC-992681B07C7E}"/>
              </a:ext>
            </a:extLst>
          </p:cNvPr>
          <p:cNvSpPr txBox="1"/>
          <p:nvPr/>
        </p:nvSpPr>
        <p:spPr>
          <a:xfrm>
            <a:off x="223838" y="228600"/>
            <a:ext cx="260350" cy="554038"/>
          </a:xfrm>
          <a:prstGeom prst="rect">
            <a:avLst/>
          </a:prstGeom>
          <a:noFill/>
        </p:spPr>
        <p:txBody>
          <a:bodyPr lIns="0" tIns="0" rIns="0" bIns="0">
            <a:spAutoFit/>
          </a:bodyPr>
          <a:lstStyle/>
          <a:p>
            <a:pPr fontAlgn="auto">
              <a:spcBef>
                <a:spcPts val="0"/>
              </a:spcBef>
              <a:spcAft>
                <a:spcPts val="0"/>
              </a:spcAft>
              <a:defRPr/>
            </a:pPr>
            <a:r>
              <a:rPr sz="3600" b="1">
                <a:solidFill>
                  <a:schemeClr val="accent1">
                    <a:lumMod val="60000"/>
                    <a:lumOff val="40000"/>
                  </a:schemeClr>
                </a:solidFill>
                <a:latin typeface="+mn-lt"/>
                <a:ea typeface="+mn-ea"/>
              </a:rPr>
              <a:t>+</a:t>
            </a:r>
          </a:p>
        </p:txBody>
      </p:sp>
      <p:sp>
        <p:nvSpPr>
          <p:cNvPr id="2" name="Title 1"/>
          <p:cNvSpPr>
            <a:spLocks noGrp="1"/>
          </p:cNvSpPr>
          <p:nvPr>
            <p:ph type="title"/>
          </p:nvPr>
        </p:nvSpPr>
        <p:spPr>
          <a:xfrm>
            <a:off x="498474" y="134471"/>
            <a:ext cx="7556313" cy="995082"/>
          </a:xfrm>
        </p:spPr>
        <p:txBody>
          <a:bodyPr anchor="b"/>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0" name="Text Placeholder 3"/>
          <p:cNvSpPr>
            <a:spLocks noGrp="1"/>
          </p:cNvSpPr>
          <p:nvPr>
            <p:ph type="body" sz="half" idx="2"/>
          </p:nvPr>
        </p:nvSpPr>
        <p:spPr>
          <a:xfrm>
            <a:off x="498518" y="1129553"/>
            <a:ext cx="7558960" cy="774700"/>
          </a:xfrm>
        </p:spPr>
        <p:txBody>
          <a:bodyPr rtlCol="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3">
            <a:extLst>
              <a:ext uri="{FF2B5EF4-FFF2-40B4-BE49-F238E27FC236}">
                <a16:creationId xmlns:a16="http://schemas.microsoft.com/office/drawing/2014/main" id="{F662D8B0-01DE-0445-84A9-134AF0AD0715}"/>
              </a:ext>
            </a:extLst>
          </p:cNvPr>
          <p:cNvSpPr>
            <a:spLocks noGrp="1"/>
          </p:cNvSpPr>
          <p:nvPr>
            <p:ph type="dt" sz="half" idx="10"/>
          </p:nvPr>
        </p:nvSpPr>
        <p:spPr/>
        <p:txBody>
          <a:bodyPr/>
          <a:lstStyle>
            <a:lvl1pPr>
              <a:defRPr smtClean="0"/>
            </a:lvl1pPr>
          </a:lstStyle>
          <a:p>
            <a:pPr>
              <a:defRPr/>
            </a:pPr>
            <a:fld id="{206E7505-35F1-C34C-B9A4-EEFF422D7787}" type="datetime1">
              <a:rPr lang="en-US"/>
              <a:pPr>
                <a:defRPr/>
              </a:pPr>
              <a:t>10/1/18</a:t>
            </a:fld>
            <a:endParaRPr lang="en-US"/>
          </a:p>
        </p:txBody>
      </p:sp>
      <p:sp>
        <p:nvSpPr>
          <p:cNvPr id="8" name="Footer Placeholder 4">
            <a:extLst>
              <a:ext uri="{FF2B5EF4-FFF2-40B4-BE49-F238E27FC236}">
                <a16:creationId xmlns:a16="http://schemas.microsoft.com/office/drawing/2014/main" id="{5DE96956-3888-F645-AE07-CA86534AB16B}"/>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5CB31F17-8F44-0848-ACA1-A1BA4606445C}"/>
              </a:ext>
            </a:extLst>
          </p:cNvPr>
          <p:cNvSpPr>
            <a:spLocks noGrp="1"/>
          </p:cNvSpPr>
          <p:nvPr>
            <p:ph type="sldNum" sz="quarter" idx="12"/>
          </p:nvPr>
        </p:nvSpPr>
        <p:spPr/>
        <p:txBody>
          <a:bodyPr/>
          <a:lstStyle>
            <a:lvl1pPr>
              <a:defRPr/>
            </a:lvl1pPr>
          </a:lstStyle>
          <a:p>
            <a:fld id="{A5DB8FE3-B664-4847-9E10-503B63234BDE}" type="slidenum">
              <a:rPr lang="en-US" altLang="en-US"/>
              <a:pPr/>
              <a:t>‹#›</a:t>
            </a:fld>
            <a:endParaRPr lang="en-US" altLang="en-US"/>
          </a:p>
        </p:txBody>
      </p:sp>
    </p:spTree>
    <p:extLst>
      <p:ext uri="{BB962C8B-B14F-4D97-AF65-F5344CB8AC3E}">
        <p14:creationId xmlns:p14="http://schemas.microsoft.com/office/powerpoint/2010/main" val="3388704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2C27363-779B-5A44-A0A3-20BA359A6461}"/>
              </a:ext>
            </a:extLst>
          </p:cNvPr>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Rectangle 7">
            <a:extLst>
              <a:ext uri="{FF2B5EF4-FFF2-40B4-BE49-F238E27FC236}">
                <a16:creationId xmlns:a16="http://schemas.microsoft.com/office/drawing/2014/main" id="{102CECB2-61B0-3B43-9C69-02E90298A64E}"/>
              </a:ext>
            </a:extLst>
          </p:cNvPr>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 name="Rectangle 8">
            <a:extLst>
              <a:ext uri="{FF2B5EF4-FFF2-40B4-BE49-F238E27FC236}">
                <a16:creationId xmlns:a16="http://schemas.microsoft.com/office/drawing/2014/main" id="{4C4B6261-D7C5-2A4B-AC59-4AA214FC5F65}"/>
              </a:ext>
            </a:extLst>
          </p:cNvPr>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TextBox 9">
            <a:extLst>
              <a:ext uri="{FF2B5EF4-FFF2-40B4-BE49-F238E27FC236}">
                <a16:creationId xmlns:a16="http://schemas.microsoft.com/office/drawing/2014/main" id="{39C573C6-BF74-FC4D-9FEE-4A25EA883CCD}"/>
              </a:ext>
            </a:extLst>
          </p:cNvPr>
          <p:cNvSpPr txBox="1"/>
          <p:nvPr/>
        </p:nvSpPr>
        <p:spPr>
          <a:xfrm>
            <a:off x="425450" y="174625"/>
            <a:ext cx="412750" cy="831850"/>
          </a:xfrm>
          <a:prstGeom prst="rect">
            <a:avLst/>
          </a:prstGeom>
          <a:noFill/>
        </p:spPr>
        <p:txBody>
          <a:bodyPr lIns="0" tIns="0" rIns="0" bIns="0">
            <a:spAutoFit/>
          </a:bodyPr>
          <a:lstStyle/>
          <a:p>
            <a:pPr fontAlgn="auto">
              <a:spcBef>
                <a:spcPts val="0"/>
              </a:spcBef>
              <a:spcAft>
                <a:spcPts val="0"/>
              </a:spcAft>
              <a:defRPr/>
            </a:pPr>
            <a:r>
              <a:rPr sz="5400" b="1">
                <a:solidFill>
                  <a:schemeClr val="accent1">
                    <a:lumMod val="60000"/>
                    <a:lumOff val="40000"/>
                  </a:schemeClr>
                </a:solidFill>
                <a:latin typeface="+mn-lt"/>
                <a:ea typeface="+mn-ea"/>
              </a:rPr>
              <a:t>+</a:t>
            </a:r>
          </a:p>
        </p:txBody>
      </p:sp>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13" name="Picture Placeholder 12"/>
          <p:cNvSpPr>
            <a:spLocks noGrp="1"/>
          </p:cNvSpPr>
          <p:nvPr>
            <p:ph type="pic" sz="quarter" idx="12"/>
          </p:nvPr>
        </p:nvSpPr>
        <p:spPr>
          <a:xfrm>
            <a:off x="4624388" y="228600"/>
            <a:ext cx="2057400" cy="2039112"/>
          </a:xfrm>
        </p:spPr>
        <p:txBody>
          <a:bodyPr rtlCol="0">
            <a:normAutofit/>
          </a:bodyPr>
          <a:lstStyle>
            <a:lvl1pPr>
              <a:buNone/>
              <a:defRPr/>
            </a:lvl1pPr>
          </a:lstStyle>
          <a:p>
            <a:pPr lvl="0"/>
            <a:r>
              <a:rPr lang="en-US" noProof="0"/>
              <a:t>Click icon to add picture</a:t>
            </a:r>
            <a:endParaRPr noProof="0"/>
          </a:p>
        </p:txBody>
      </p:sp>
      <p:sp>
        <p:nvSpPr>
          <p:cNvPr id="14" name="Picture Placeholder 12"/>
          <p:cNvSpPr>
            <a:spLocks noGrp="1"/>
          </p:cNvSpPr>
          <p:nvPr>
            <p:ph type="pic" sz="quarter" idx="13"/>
          </p:nvPr>
        </p:nvSpPr>
        <p:spPr>
          <a:xfrm>
            <a:off x="6802438" y="2377440"/>
            <a:ext cx="2057400" cy="2039112"/>
          </a:xfrm>
        </p:spPr>
        <p:txBody>
          <a:bodyPr rtlCol="0">
            <a:normAutofit/>
          </a:bodyPr>
          <a:lstStyle>
            <a:lvl1pPr>
              <a:buNone/>
              <a:defRPr/>
            </a:lvl1pPr>
          </a:lstStyle>
          <a:p>
            <a:pPr lvl="0"/>
            <a:r>
              <a:rPr lang="en-US" noProof="0"/>
              <a:t>Click icon to add picture</a:t>
            </a:r>
            <a:endParaRPr noProof="0"/>
          </a:p>
        </p:txBody>
      </p:sp>
      <p:sp>
        <p:nvSpPr>
          <p:cNvPr id="16" name="Text Placeholder 3"/>
          <p:cNvSpPr>
            <a:spLocks noGrp="1"/>
          </p:cNvSpPr>
          <p:nvPr>
            <p:ph type="body" sz="half" idx="2"/>
          </p:nvPr>
        </p:nvSpPr>
        <p:spPr>
          <a:xfrm>
            <a:off x="857250" y="1779494"/>
            <a:ext cx="3086100" cy="2040905"/>
          </a:xfrm>
        </p:spPr>
        <p:txBody>
          <a:bodyPr lIns="45720" rIns="45720">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a:r>
              <a:rPr lang="en-US"/>
              <a:t>Click to edit Master text styles</a:t>
            </a:r>
          </a:p>
        </p:txBody>
      </p:sp>
      <p:sp>
        <p:nvSpPr>
          <p:cNvPr id="11" name="Date Placeholder 3">
            <a:extLst>
              <a:ext uri="{FF2B5EF4-FFF2-40B4-BE49-F238E27FC236}">
                <a16:creationId xmlns:a16="http://schemas.microsoft.com/office/drawing/2014/main" id="{AB6EC008-08DD-CC4F-9738-88D085AB8F18}"/>
              </a:ext>
            </a:extLst>
          </p:cNvPr>
          <p:cNvSpPr>
            <a:spLocks noGrp="1"/>
          </p:cNvSpPr>
          <p:nvPr>
            <p:ph type="dt" sz="half" idx="14"/>
          </p:nvPr>
        </p:nvSpPr>
        <p:spPr>
          <a:xfrm>
            <a:off x="4800600" y="6426200"/>
            <a:ext cx="1231900" cy="365125"/>
          </a:xfrm>
        </p:spPr>
        <p:txBody>
          <a:bodyPr/>
          <a:lstStyle>
            <a:lvl1pPr algn="l">
              <a:defRPr smtClean="0"/>
            </a:lvl1pPr>
          </a:lstStyle>
          <a:p>
            <a:pPr>
              <a:defRPr/>
            </a:pPr>
            <a:fld id="{5218609C-E94F-A142-9D78-E10F070B700D}" type="datetime1">
              <a:rPr lang="en-US"/>
              <a:pPr>
                <a:defRPr/>
              </a:pPr>
              <a:t>10/1/18</a:t>
            </a:fld>
            <a:endParaRPr lang="en-US"/>
          </a:p>
        </p:txBody>
      </p:sp>
      <p:sp>
        <p:nvSpPr>
          <p:cNvPr id="12" name="Footer Placeholder 4">
            <a:extLst>
              <a:ext uri="{FF2B5EF4-FFF2-40B4-BE49-F238E27FC236}">
                <a16:creationId xmlns:a16="http://schemas.microsoft.com/office/drawing/2014/main" id="{2D310FE8-A164-B94E-B87A-7894B1E34E92}"/>
              </a:ext>
            </a:extLst>
          </p:cNvPr>
          <p:cNvSpPr>
            <a:spLocks noGrp="1"/>
          </p:cNvSpPr>
          <p:nvPr>
            <p:ph type="ftr" sz="quarter" idx="15"/>
          </p:nvPr>
        </p:nvSpPr>
        <p:spPr>
          <a:xfrm>
            <a:off x="6311900" y="6426200"/>
            <a:ext cx="2616200" cy="365125"/>
          </a:xfrm>
        </p:spPr>
        <p:txBody>
          <a:bodyPr/>
          <a:lstStyle>
            <a:lvl1pPr algn="r">
              <a:defRPr/>
            </a:lvl1pPr>
          </a:lstStyle>
          <a:p>
            <a:pPr>
              <a:defRPr/>
            </a:pPr>
            <a:endParaRPr lang="en-US"/>
          </a:p>
        </p:txBody>
      </p:sp>
    </p:spTree>
    <p:extLst>
      <p:ext uri="{BB962C8B-B14F-4D97-AF65-F5344CB8AC3E}">
        <p14:creationId xmlns:p14="http://schemas.microsoft.com/office/powerpoint/2010/main" val="1749217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CC9BF4E-48BD-634C-B103-9CA89DC9B515}"/>
              </a:ext>
            </a:extLst>
          </p:cNvPr>
          <p:cNvSpPr/>
          <p:nvPr/>
        </p:nvSpPr>
        <p:spPr>
          <a:xfrm>
            <a:off x="658813" y="228600"/>
            <a:ext cx="82010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4">
            <a:extLst>
              <a:ext uri="{FF2B5EF4-FFF2-40B4-BE49-F238E27FC236}">
                <a16:creationId xmlns:a16="http://schemas.microsoft.com/office/drawing/2014/main" id="{D6C57C68-629D-9F49-97AE-E57B11D6377F}"/>
              </a:ext>
            </a:extLst>
          </p:cNvPr>
          <p:cNvSpPr txBox="1"/>
          <p:nvPr/>
        </p:nvSpPr>
        <p:spPr>
          <a:xfrm>
            <a:off x="2003425" y="3111500"/>
            <a:ext cx="260350" cy="614363"/>
          </a:xfrm>
          <a:prstGeom prst="rect">
            <a:avLst/>
          </a:prstGeom>
          <a:noFill/>
        </p:spPr>
        <p:txBody>
          <a:bodyPr lIns="0" tIns="0" rIns="0" bIns="0">
            <a:spAutoFit/>
          </a:bodyPr>
          <a:lstStyle/>
          <a:p>
            <a:pPr fontAlgn="auto">
              <a:spcBef>
                <a:spcPts val="0"/>
              </a:spcBef>
              <a:spcAft>
                <a:spcPts val="0"/>
              </a:spcAft>
              <a:defRPr/>
            </a:pPr>
            <a:r>
              <a:rPr sz="4000" b="1">
                <a:solidFill>
                  <a:schemeClr val="accent1">
                    <a:lumMod val="60000"/>
                    <a:lumOff val="40000"/>
                  </a:schemeClr>
                </a:solidFill>
                <a:latin typeface="+mn-lt"/>
                <a:ea typeface="+mn-ea"/>
              </a:rPr>
              <a:t>+</a:t>
            </a:r>
          </a:p>
        </p:txBody>
      </p:sp>
      <p:sp>
        <p:nvSpPr>
          <p:cNvPr id="6" name="Rectangle 5">
            <a:extLst>
              <a:ext uri="{FF2B5EF4-FFF2-40B4-BE49-F238E27FC236}">
                <a16:creationId xmlns:a16="http://schemas.microsoft.com/office/drawing/2014/main" id="{9495E026-9F30-D141-965B-0AC668592270}"/>
              </a:ext>
            </a:extLst>
          </p:cNvPr>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2286000" y="3124200"/>
            <a:ext cx="5638800" cy="1362075"/>
          </a:xfrm>
        </p:spPr>
        <p:txBody>
          <a:bodyPr anchor="b">
            <a:normAutofit/>
          </a:bodyPr>
          <a:lstStyle>
            <a:lvl1pPr algn="l">
              <a:defRPr sz="3200" b="0" cap="none"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2286000" y="4495800"/>
            <a:ext cx="5638800" cy="1500187"/>
          </a:xfrm>
        </p:spPr>
        <p:txBody>
          <a:bodyPr>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0B11D1B2-A117-1E4B-B890-8FE9891822A9}"/>
              </a:ext>
            </a:extLst>
          </p:cNvPr>
          <p:cNvSpPr>
            <a:spLocks noGrp="1"/>
          </p:cNvSpPr>
          <p:nvPr>
            <p:ph type="dt" sz="half" idx="10"/>
          </p:nvPr>
        </p:nvSpPr>
        <p:spPr>
          <a:xfrm>
            <a:off x="658813" y="6248400"/>
            <a:ext cx="1474787" cy="365125"/>
          </a:xfrm>
        </p:spPr>
        <p:txBody>
          <a:bodyPr/>
          <a:lstStyle>
            <a:lvl1pPr algn="l">
              <a:defRPr smtClean="0">
                <a:solidFill>
                  <a:schemeClr val="bg1"/>
                </a:solidFill>
              </a:defRPr>
            </a:lvl1pPr>
          </a:lstStyle>
          <a:p>
            <a:pPr>
              <a:defRPr/>
            </a:pPr>
            <a:fld id="{98425869-13D8-024B-9B1C-E3B0BEBA8C87}" type="datetime1">
              <a:rPr lang="en-US"/>
              <a:pPr>
                <a:defRPr/>
              </a:pPr>
              <a:t>10/1/18</a:t>
            </a:fld>
            <a:endParaRPr lang="en-US"/>
          </a:p>
        </p:txBody>
      </p:sp>
      <p:sp>
        <p:nvSpPr>
          <p:cNvPr id="8" name="Footer Placeholder 4">
            <a:extLst>
              <a:ext uri="{FF2B5EF4-FFF2-40B4-BE49-F238E27FC236}">
                <a16:creationId xmlns:a16="http://schemas.microsoft.com/office/drawing/2014/main" id="{CDC660E6-758B-274B-A0B7-B9DC790BCF7A}"/>
              </a:ext>
            </a:extLst>
          </p:cNvPr>
          <p:cNvSpPr>
            <a:spLocks noGrp="1"/>
          </p:cNvSpPr>
          <p:nvPr>
            <p:ph type="ftr" sz="quarter" idx="11"/>
          </p:nvPr>
        </p:nvSpPr>
        <p:spPr>
          <a:xfrm>
            <a:off x="2286000" y="6248400"/>
            <a:ext cx="5638800" cy="365125"/>
          </a:xfrm>
        </p:spPr>
        <p:txBody>
          <a:bodyPr/>
          <a:lstStyle>
            <a:lvl1pPr>
              <a:defRPr>
                <a:solidFill>
                  <a:schemeClr val="bg1"/>
                </a:solidFill>
              </a:defRPr>
            </a:lvl1pPr>
          </a:lstStyle>
          <a:p>
            <a:pPr>
              <a:defRPr/>
            </a:pPr>
            <a:endParaRPr lang="en-US"/>
          </a:p>
        </p:txBody>
      </p:sp>
      <p:sp>
        <p:nvSpPr>
          <p:cNvPr id="9" name="Slide Number Placeholder 5">
            <a:extLst>
              <a:ext uri="{FF2B5EF4-FFF2-40B4-BE49-F238E27FC236}">
                <a16:creationId xmlns:a16="http://schemas.microsoft.com/office/drawing/2014/main" id="{E9426DB4-DFE4-B648-A8D8-2AF3CABD0F1E}"/>
              </a:ext>
            </a:extLst>
          </p:cNvPr>
          <p:cNvSpPr>
            <a:spLocks noGrp="1"/>
          </p:cNvSpPr>
          <p:nvPr>
            <p:ph type="sldNum" sz="quarter" idx="12"/>
          </p:nvPr>
        </p:nvSpPr>
        <p:spPr>
          <a:xfrm>
            <a:off x="8305800" y="6248400"/>
            <a:ext cx="554038" cy="365125"/>
          </a:xfrm>
        </p:spPr>
        <p:txBody>
          <a:bodyPr/>
          <a:lstStyle>
            <a:lvl1pPr>
              <a:defRPr/>
            </a:lvl1pPr>
          </a:lstStyle>
          <a:p>
            <a:fld id="{5CE40FBD-04A1-B34E-8DCE-2DAF6A375F71}" type="slidenum">
              <a:rPr lang="en-US" altLang="en-US"/>
              <a:pPr/>
              <a:t>‹#›</a:t>
            </a:fld>
            <a:endParaRPr lang="en-US" altLang="en-US"/>
          </a:p>
        </p:txBody>
      </p:sp>
    </p:spTree>
    <p:extLst>
      <p:ext uri="{BB962C8B-B14F-4D97-AF65-F5344CB8AC3E}">
        <p14:creationId xmlns:p14="http://schemas.microsoft.com/office/powerpoint/2010/main" val="2018926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5D0DA9B-8767-6146-B7E6-21331ED81632}"/>
              </a:ext>
            </a:extLst>
          </p:cNvPr>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5">
            <a:extLst>
              <a:ext uri="{FF2B5EF4-FFF2-40B4-BE49-F238E27FC236}">
                <a16:creationId xmlns:a16="http://schemas.microsoft.com/office/drawing/2014/main" id="{867A0A0B-21BA-4A41-91F3-ADB3506AD96F}"/>
              </a:ext>
            </a:extLst>
          </p:cNvPr>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6">
            <a:extLst>
              <a:ext uri="{FF2B5EF4-FFF2-40B4-BE49-F238E27FC236}">
                <a16:creationId xmlns:a16="http://schemas.microsoft.com/office/drawing/2014/main" id="{741CF3E4-AD97-B14B-BBEC-5B3242CD2E01}"/>
              </a:ext>
            </a:extLst>
          </p:cNvPr>
          <p:cNvSpPr txBox="1"/>
          <p:nvPr/>
        </p:nvSpPr>
        <p:spPr>
          <a:xfrm>
            <a:off x="223838" y="228600"/>
            <a:ext cx="260350" cy="554038"/>
          </a:xfrm>
          <a:prstGeom prst="rect">
            <a:avLst/>
          </a:prstGeom>
          <a:noFill/>
        </p:spPr>
        <p:txBody>
          <a:bodyPr lIns="0" tIns="0" rIns="0" bIns="0">
            <a:spAutoFit/>
          </a:bodyPr>
          <a:lstStyle/>
          <a:p>
            <a:pPr fontAlgn="auto">
              <a:spcBef>
                <a:spcPts val="0"/>
              </a:spcBef>
              <a:spcAft>
                <a:spcPts val="0"/>
              </a:spcAft>
              <a:defRPr/>
            </a:pPr>
            <a:r>
              <a:rPr sz="3600" b="1">
                <a:solidFill>
                  <a:schemeClr val="accent1">
                    <a:lumMod val="60000"/>
                    <a:lumOff val="40000"/>
                  </a:schemeClr>
                </a:solidFill>
                <a:latin typeface="+mn-lt"/>
                <a:ea typeface="+mn-ea"/>
              </a:rPr>
              <a:t>+</a:t>
            </a: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Date Placeholder 4">
            <a:extLst>
              <a:ext uri="{FF2B5EF4-FFF2-40B4-BE49-F238E27FC236}">
                <a16:creationId xmlns:a16="http://schemas.microsoft.com/office/drawing/2014/main" id="{E9FC28D3-228B-1743-B4F8-AF137343898A}"/>
              </a:ext>
            </a:extLst>
          </p:cNvPr>
          <p:cNvSpPr>
            <a:spLocks noGrp="1"/>
          </p:cNvSpPr>
          <p:nvPr>
            <p:ph type="dt" sz="half" idx="10"/>
          </p:nvPr>
        </p:nvSpPr>
        <p:spPr/>
        <p:txBody>
          <a:bodyPr/>
          <a:lstStyle>
            <a:lvl1pPr>
              <a:defRPr smtClean="0"/>
            </a:lvl1pPr>
          </a:lstStyle>
          <a:p>
            <a:pPr>
              <a:defRPr/>
            </a:pPr>
            <a:fld id="{882CC7F7-37DE-A44A-8845-304E802AB4AB}" type="datetime1">
              <a:rPr lang="en-US"/>
              <a:pPr>
                <a:defRPr/>
              </a:pPr>
              <a:t>10/1/18</a:t>
            </a:fld>
            <a:endParaRPr lang="en-US"/>
          </a:p>
        </p:txBody>
      </p:sp>
      <p:sp>
        <p:nvSpPr>
          <p:cNvPr id="9" name="Footer Placeholder 5">
            <a:extLst>
              <a:ext uri="{FF2B5EF4-FFF2-40B4-BE49-F238E27FC236}">
                <a16:creationId xmlns:a16="http://schemas.microsoft.com/office/drawing/2014/main" id="{DDD8B564-6C71-0B4E-BFEB-EAF2F9DB6A4E}"/>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ABB13761-4876-EE4C-B65E-3E1A183855A1}"/>
              </a:ext>
            </a:extLst>
          </p:cNvPr>
          <p:cNvSpPr>
            <a:spLocks noGrp="1"/>
          </p:cNvSpPr>
          <p:nvPr>
            <p:ph type="sldNum" sz="quarter" idx="12"/>
          </p:nvPr>
        </p:nvSpPr>
        <p:spPr/>
        <p:txBody>
          <a:bodyPr/>
          <a:lstStyle>
            <a:lvl1pPr>
              <a:defRPr/>
            </a:lvl1pPr>
          </a:lstStyle>
          <a:p>
            <a:fld id="{35A17EB5-30EB-8142-92C0-21F8D0C1DCA0}" type="slidenum">
              <a:rPr lang="en-US" altLang="en-US"/>
              <a:pPr/>
              <a:t>‹#›</a:t>
            </a:fld>
            <a:endParaRPr lang="en-US" altLang="en-US"/>
          </a:p>
        </p:txBody>
      </p:sp>
    </p:spTree>
    <p:extLst>
      <p:ext uri="{BB962C8B-B14F-4D97-AF65-F5344CB8AC3E}">
        <p14:creationId xmlns:p14="http://schemas.microsoft.com/office/powerpoint/2010/main" val="358005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CD7685C-A9DB-C84C-9F2C-74EF0B765F23}"/>
              </a:ext>
            </a:extLst>
          </p:cNvPr>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7">
            <a:extLst>
              <a:ext uri="{FF2B5EF4-FFF2-40B4-BE49-F238E27FC236}">
                <a16:creationId xmlns:a16="http://schemas.microsoft.com/office/drawing/2014/main" id="{C055467F-5C93-2E41-9F9A-9F82D2013A9A}"/>
              </a:ext>
            </a:extLst>
          </p:cNvPr>
          <p:cNvSpPr txBox="1"/>
          <p:nvPr/>
        </p:nvSpPr>
        <p:spPr>
          <a:xfrm>
            <a:off x="223838" y="228600"/>
            <a:ext cx="260350" cy="554038"/>
          </a:xfrm>
          <a:prstGeom prst="rect">
            <a:avLst/>
          </a:prstGeom>
          <a:noFill/>
        </p:spPr>
        <p:txBody>
          <a:bodyPr lIns="0" tIns="0" rIns="0" bIns="0">
            <a:spAutoFit/>
          </a:bodyPr>
          <a:lstStyle/>
          <a:p>
            <a:pPr fontAlgn="auto">
              <a:spcBef>
                <a:spcPts val="0"/>
              </a:spcBef>
              <a:spcAft>
                <a:spcPts val="0"/>
              </a:spcAft>
              <a:defRPr/>
            </a:pPr>
            <a:r>
              <a:rPr sz="3600" b="1">
                <a:solidFill>
                  <a:schemeClr val="accent1">
                    <a:lumMod val="60000"/>
                    <a:lumOff val="40000"/>
                  </a:schemeClr>
                </a:solidFill>
                <a:latin typeface="+mn-lt"/>
                <a:ea typeface="+mn-ea"/>
              </a:rPr>
              <a:t>+</a:t>
            </a:r>
          </a:p>
        </p:txBody>
      </p:sp>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9" name="Date Placeholder 6">
            <a:extLst>
              <a:ext uri="{FF2B5EF4-FFF2-40B4-BE49-F238E27FC236}">
                <a16:creationId xmlns:a16="http://schemas.microsoft.com/office/drawing/2014/main" id="{FD65955C-52D4-104E-838C-C1BA69849739}"/>
              </a:ext>
            </a:extLst>
          </p:cNvPr>
          <p:cNvSpPr>
            <a:spLocks noGrp="1"/>
          </p:cNvSpPr>
          <p:nvPr>
            <p:ph type="dt" sz="half" idx="10"/>
          </p:nvPr>
        </p:nvSpPr>
        <p:spPr/>
        <p:txBody>
          <a:bodyPr/>
          <a:lstStyle>
            <a:lvl1pPr>
              <a:defRPr smtClean="0"/>
            </a:lvl1pPr>
          </a:lstStyle>
          <a:p>
            <a:pPr>
              <a:defRPr/>
            </a:pPr>
            <a:fld id="{3479F84B-F924-284B-9A1E-CD134C6DEECE}" type="datetime1">
              <a:rPr lang="en-US"/>
              <a:pPr>
                <a:defRPr/>
              </a:pPr>
              <a:t>10/1/18</a:t>
            </a:fld>
            <a:endParaRPr lang="en-US"/>
          </a:p>
        </p:txBody>
      </p:sp>
      <p:sp>
        <p:nvSpPr>
          <p:cNvPr id="10" name="Footer Placeholder 7">
            <a:extLst>
              <a:ext uri="{FF2B5EF4-FFF2-40B4-BE49-F238E27FC236}">
                <a16:creationId xmlns:a16="http://schemas.microsoft.com/office/drawing/2014/main" id="{ADFC185F-0A32-2B4C-8409-4BD0A5F40ECD}"/>
              </a:ext>
            </a:extLst>
          </p:cNvPr>
          <p:cNvSpPr>
            <a:spLocks noGrp="1"/>
          </p:cNvSpPr>
          <p:nvPr>
            <p:ph type="ftr" sz="quarter" idx="11"/>
          </p:nvPr>
        </p:nvSpPr>
        <p:spPr/>
        <p:txBody>
          <a:bodyPr/>
          <a:lstStyle>
            <a:lvl1pPr>
              <a:defRPr/>
            </a:lvl1pPr>
          </a:lstStyle>
          <a:p>
            <a:pPr>
              <a:defRPr/>
            </a:pPr>
            <a:endParaRPr lang="en-US"/>
          </a:p>
        </p:txBody>
      </p:sp>
      <p:sp>
        <p:nvSpPr>
          <p:cNvPr id="11" name="Slide Number Placeholder 8">
            <a:extLst>
              <a:ext uri="{FF2B5EF4-FFF2-40B4-BE49-F238E27FC236}">
                <a16:creationId xmlns:a16="http://schemas.microsoft.com/office/drawing/2014/main" id="{08943740-964A-2F4E-A8D9-928B311FEFBF}"/>
              </a:ext>
            </a:extLst>
          </p:cNvPr>
          <p:cNvSpPr>
            <a:spLocks noGrp="1"/>
          </p:cNvSpPr>
          <p:nvPr>
            <p:ph type="sldNum" sz="quarter" idx="12"/>
          </p:nvPr>
        </p:nvSpPr>
        <p:spPr/>
        <p:txBody>
          <a:bodyPr/>
          <a:lstStyle>
            <a:lvl1pPr>
              <a:defRPr/>
            </a:lvl1pPr>
          </a:lstStyle>
          <a:p>
            <a:fld id="{5D910EE2-F22B-1149-BEE8-3C5252F53358}" type="slidenum">
              <a:rPr lang="en-US" altLang="en-US"/>
              <a:pPr/>
              <a:t>‹#›</a:t>
            </a:fld>
            <a:endParaRPr lang="en-US" altLang="en-US"/>
          </a:p>
        </p:txBody>
      </p:sp>
    </p:spTree>
    <p:extLst>
      <p:ext uri="{BB962C8B-B14F-4D97-AF65-F5344CB8AC3E}">
        <p14:creationId xmlns:p14="http://schemas.microsoft.com/office/powerpoint/2010/main" val="2269312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775D4E1-EE04-D84A-AAE9-459C73868455}"/>
              </a:ext>
            </a:extLst>
          </p:cNvPr>
          <p:cNvSpPr txBox="1"/>
          <p:nvPr/>
        </p:nvSpPr>
        <p:spPr>
          <a:xfrm>
            <a:off x="223838" y="228600"/>
            <a:ext cx="260350" cy="554038"/>
          </a:xfrm>
          <a:prstGeom prst="rect">
            <a:avLst/>
          </a:prstGeom>
          <a:noFill/>
        </p:spPr>
        <p:txBody>
          <a:bodyPr lIns="0" tIns="0" rIns="0" bIns="0">
            <a:spAutoFit/>
          </a:bodyPr>
          <a:lstStyle/>
          <a:p>
            <a:pPr fontAlgn="auto">
              <a:spcBef>
                <a:spcPts val="0"/>
              </a:spcBef>
              <a:spcAft>
                <a:spcPts val="0"/>
              </a:spcAft>
              <a:defRPr/>
            </a:pPr>
            <a:r>
              <a:rPr sz="3600" b="1">
                <a:solidFill>
                  <a:schemeClr val="accent1">
                    <a:lumMod val="60000"/>
                    <a:lumOff val="40000"/>
                  </a:schemeClr>
                </a:solidFill>
                <a:latin typeface="+mn-lt"/>
                <a:ea typeface="+mn-ea"/>
              </a:rPr>
              <a:t>+</a:t>
            </a:r>
          </a:p>
        </p:txBody>
      </p:sp>
      <p:sp>
        <p:nvSpPr>
          <p:cNvPr id="6" name="Rectangle 5">
            <a:extLst>
              <a:ext uri="{FF2B5EF4-FFF2-40B4-BE49-F238E27FC236}">
                <a16:creationId xmlns:a16="http://schemas.microsoft.com/office/drawing/2014/main" id="{0E5B9545-B807-3947-8B10-8A92085D3DB5}"/>
              </a:ext>
            </a:extLst>
          </p:cNvPr>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4">
            <a:extLst>
              <a:ext uri="{FF2B5EF4-FFF2-40B4-BE49-F238E27FC236}">
                <a16:creationId xmlns:a16="http://schemas.microsoft.com/office/drawing/2014/main" id="{A315DA34-8606-7C42-92EF-250DD58D2BC4}"/>
              </a:ext>
            </a:extLst>
          </p:cNvPr>
          <p:cNvSpPr>
            <a:spLocks noGrp="1"/>
          </p:cNvSpPr>
          <p:nvPr>
            <p:ph type="dt" sz="half" idx="15"/>
          </p:nvPr>
        </p:nvSpPr>
        <p:spPr/>
        <p:txBody>
          <a:bodyPr/>
          <a:lstStyle>
            <a:lvl1pPr>
              <a:defRPr smtClean="0"/>
            </a:lvl1pPr>
          </a:lstStyle>
          <a:p>
            <a:pPr>
              <a:defRPr/>
            </a:pPr>
            <a:fld id="{AB86891A-C7EE-8742-9897-90F64AD52924}" type="datetime1">
              <a:rPr lang="en-US"/>
              <a:pPr>
                <a:defRPr/>
              </a:pPr>
              <a:t>10/1/18</a:t>
            </a:fld>
            <a:endParaRPr lang="en-US"/>
          </a:p>
        </p:txBody>
      </p:sp>
      <p:sp>
        <p:nvSpPr>
          <p:cNvPr id="8" name="Footer Placeholder 5">
            <a:extLst>
              <a:ext uri="{FF2B5EF4-FFF2-40B4-BE49-F238E27FC236}">
                <a16:creationId xmlns:a16="http://schemas.microsoft.com/office/drawing/2014/main" id="{4DBA63DC-E941-1548-A7FB-E20828072D8A}"/>
              </a:ext>
            </a:extLst>
          </p:cNvPr>
          <p:cNvSpPr>
            <a:spLocks noGrp="1"/>
          </p:cNvSpPr>
          <p:nvPr>
            <p:ph type="ftr" sz="quarter" idx="16"/>
          </p:nvPr>
        </p:nvSpPr>
        <p:spPr/>
        <p:txBody>
          <a:bodyPr/>
          <a:lstStyle>
            <a:lvl1pPr>
              <a:defRPr/>
            </a:lvl1pPr>
          </a:lstStyle>
          <a:p>
            <a:pPr>
              <a:defRPr/>
            </a:pPr>
            <a:endParaRPr lang="en-US"/>
          </a:p>
        </p:txBody>
      </p:sp>
      <p:sp>
        <p:nvSpPr>
          <p:cNvPr id="9" name="Slide Number Placeholder 6">
            <a:extLst>
              <a:ext uri="{FF2B5EF4-FFF2-40B4-BE49-F238E27FC236}">
                <a16:creationId xmlns:a16="http://schemas.microsoft.com/office/drawing/2014/main" id="{E95B505B-54C7-0949-B05C-BC7FCF665AFB}"/>
              </a:ext>
            </a:extLst>
          </p:cNvPr>
          <p:cNvSpPr>
            <a:spLocks noGrp="1"/>
          </p:cNvSpPr>
          <p:nvPr>
            <p:ph type="sldNum" sz="quarter" idx="17"/>
          </p:nvPr>
        </p:nvSpPr>
        <p:spPr/>
        <p:txBody>
          <a:bodyPr/>
          <a:lstStyle>
            <a:lvl1pPr>
              <a:defRPr/>
            </a:lvl1pPr>
          </a:lstStyle>
          <a:p>
            <a:fld id="{167E90FC-CC2F-884E-BEC7-58606D9B2A34}" type="slidenum">
              <a:rPr lang="en-US" altLang="en-US"/>
              <a:pPr/>
              <a:t>‹#›</a:t>
            </a:fld>
            <a:endParaRPr lang="en-US" altLang="en-US"/>
          </a:p>
        </p:txBody>
      </p:sp>
    </p:spTree>
    <p:extLst>
      <p:ext uri="{BB962C8B-B14F-4D97-AF65-F5344CB8AC3E}">
        <p14:creationId xmlns:p14="http://schemas.microsoft.com/office/powerpoint/2010/main" val="1528375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0793443-BC8C-4E48-A1D7-DB9610A684C6}"/>
              </a:ext>
            </a:extLst>
          </p:cNvPr>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6">
            <a:extLst>
              <a:ext uri="{FF2B5EF4-FFF2-40B4-BE49-F238E27FC236}">
                <a16:creationId xmlns:a16="http://schemas.microsoft.com/office/drawing/2014/main" id="{5761FF77-996B-E841-98D0-E2ADDF23467B}"/>
              </a:ext>
            </a:extLst>
          </p:cNvPr>
          <p:cNvSpPr txBox="1"/>
          <p:nvPr/>
        </p:nvSpPr>
        <p:spPr>
          <a:xfrm>
            <a:off x="223838" y="228600"/>
            <a:ext cx="260350" cy="554038"/>
          </a:xfrm>
          <a:prstGeom prst="rect">
            <a:avLst/>
          </a:prstGeom>
          <a:noFill/>
        </p:spPr>
        <p:txBody>
          <a:bodyPr lIns="0" tIns="0" rIns="0" bIns="0">
            <a:spAutoFit/>
          </a:bodyPr>
          <a:lstStyle/>
          <a:p>
            <a:pPr fontAlgn="auto">
              <a:spcBef>
                <a:spcPts val="0"/>
              </a:spcBef>
              <a:spcAft>
                <a:spcPts val="0"/>
              </a:spcAft>
              <a:defRPr/>
            </a:pPr>
            <a:r>
              <a:rPr sz="3600" b="1">
                <a:solidFill>
                  <a:schemeClr val="accent1">
                    <a:lumMod val="60000"/>
                    <a:lumOff val="40000"/>
                  </a:schemeClr>
                </a:solidFill>
                <a:latin typeface="+mn-lt"/>
                <a:ea typeface="+mn-ea"/>
              </a:rPr>
              <a:t>+</a:t>
            </a: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Date Placeholder 4">
            <a:extLst>
              <a:ext uri="{FF2B5EF4-FFF2-40B4-BE49-F238E27FC236}">
                <a16:creationId xmlns:a16="http://schemas.microsoft.com/office/drawing/2014/main" id="{C3A93F75-52DA-E943-9036-11F04EEC6E4C}"/>
              </a:ext>
            </a:extLst>
          </p:cNvPr>
          <p:cNvSpPr>
            <a:spLocks noGrp="1"/>
          </p:cNvSpPr>
          <p:nvPr>
            <p:ph type="dt" sz="half" idx="17"/>
          </p:nvPr>
        </p:nvSpPr>
        <p:spPr/>
        <p:txBody>
          <a:bodyPr/>
          <a:lstStyle>
            <a:lvl1pPr>
              <a:defRPr smtClean="0"/>
            </a:lvl1pPr>
          </a:lstStyle>
          <a:p>
            <a:pPr>
              <a:defRPr/>
            </a:pPr>
            <a:fld id="{EAB7E4B7-49FB-D14B-A055-FE36FD82D2B7}" type="datetime1">
              <a:rPr lang="en-US"/>
              <a:pPr>
                <a:defRPr/>
              </a:pPr>
              <a:t>10/1/18</a:t>
            </a:fld>
            <a:endParaRPr lang="en-US"/>
          </a:p>
        </p:txBody>
      </p:sp>
      <p:sp>
        <p:nvSpPr>
          <p:cNvPr id="9" name="Footer Placeholder 5">
            <a:extLst>
              <a:ext uri="{FF2B5EF4-FFF2-40B4-BE49-F238E27FC236}">
                <a16:creationId xmlns:a16="http://schemas.microsoft.com/office/drawing/2014/main" id="{2F878328-94BA-8A44-8087-8032D7DA0B71}"/>
              </a:ext>
            </a:extLst>
          </p:cNvPr>
          <p:cNvSpPr>
            <a:spLocks noGrp="1"/>
          </p:cNvSpPr>
          <p:nvPr>
            <p:ph type="ftr" sz="quarter" idx="18"/>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AE1439C1-F80A-AC47-A8A6-D15C45944A4E}"/>
              </a:ext>
            </a:extLst>
          </p:cNvPr>
          <p:cNvSpPr>
            <a:spLocks noGrp="1"/>
          </p:cNvSpPr>
          <p:nvPr>
            <p:ph type="sldNum" sz="quarter" idx="19"/>
          </p:nvPr>
        </p:nvSpPr>
        <p:spPr/>
        <p:txBody>
          <a:bodyPr/>
          <a:lstStyle>
            <a:lvl1pPr>
              <a:defRPr/>
            </a:lvl1pPr>
          </a:lstStyle>
          <a:p>
            <a:fld id="{E77E4AF3-DE6B-904E-86C2-A12737C296F2}" type="slidenum">
              <a:rPr lang="en-US" altLang="en-US"/>
              <a:pPr/>
              <a:t>‹#›</a:t>
            </a:fld>
            <a:endParaRPr lang="en-US" altLang="en-US"/>
          </a:p>
        </p:txBody>
      </p:sp>
    </p:spTree>
    <p:extLst>
      <p:ext uri="{BB962C8B-B14F-4D97-AF65-F5344CB8AC3E}">
        <p14:creationId xmlns:p14="http://schemas.microsoft.com/office/powerpoint/2010/main" val="2315398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Title Placeholder 1">
            <a:extLst>
              <a:ext uri="{FF2B5EF4-FFF2-40B4-BE49-F238E27FC236}">
                <a16:creationId xmlns:a16="http://schemas.microsoft.com/office/drawing/2014/main" id="{B15CD8C4-76A4-8543-ACBB-EAD95FA9A663}"/>
              </a:ext>
            </a:extLst>
          </p:cNvPr>
          <p:cNvSpPr>
            <a:spLocks noGrp="1"/>
          </p:cNvSpPr>
          <p:nvPr>
            <p:ph type="title"/>
          </p:nvPr>
        </p:nvSpPr>
        <p:spPr bwMode="auto">
          <a:xfrm>
            <a:off x="498475" y="484188"/>
            <a:ext cx="7556500" cy="111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3075" name="Text Placeholder 2">
            <a:extLst>
              <a:ext uri="{FF2B5EF4-FFF2-40B4-BE49-F238E27FC236}">
                <a16:creationId xmlns:a16="http://schemas.microsoft.com/office/drawing/2014/main" id="{44D34CC6-02A4-E747-824E-EC84B2DC3780}"/>
              </a:ext>
            </a:extLst>
          </p:cNvPr>
          <p:cNvSpPr>
            <a:spLocks noGrp="1"/>
          </p:cNvSpPr>
          <p:nvPr>
            <p:ph type="body" idx="1"/>
          </p:nvPr>
        </p:nvSpPr>
        <p:spPr bwMode="auto">
          <a:xfrm>
            <a:off x="498475" y="1981200"/>
            <a:ext cx="7556500" cy="414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432015D8-8B9C-DD4E-B598-A530A1052810}"/>
              </a:ext>
            </a:extLst>
          </p:cNvPr>
          <p:cNvSpPr>
            <a:spLocks noGrp="1"/>
          </p:cNvSpPr>
          <p:nvPr>
            <p:ph type="dt" sz="half" idx="2"/>
          </p:nvPr>
        </p:nvSpPr>
        <p:spPr>
          <a:xfrm>
            <a:off x="6794500" y="642302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100" smtClean="0">
                <a:solidFill>
                  <a:srgbClr val="595959"/>
                </a:solidFill>
                <a:latin typeface="Arial" charset="0"/>
                <a:ea typeface="ＭＳ Ｐゴシック" pitchFamily="-111" charset="-128"/>
              </a:defRPr>
            </a:lvl1pPr>
          </a:lstStyle>
          <a:p>
            <a:pPr>
              <a:defRPr/>
            </a:pPr>
            <a:fld id="{E7F28CC1-C98C-9741-9938-E83508633B64}" type="datetime1">
              <a:rPr lang="en-US"/>
              <a:pPr>
                <a:defRPr/>
              </a:pPr>
              <a:t>10/1/18</a:t>
            </a:fld>
            <a:endParaRPr lang="en-US"/>
          </a:p>
        </p:txBody>
      </p:sp>
      <p:sp>
        <p:nvSpPr>
          <p:cNvPr id="5" name="Footer Placeholder 4">
            <a:extLst>
              <a:ext uri="{FF2B5EF4-FFF2-40B4-BE49-F238E27FC236}">
                <a16:creationId xmlns:a16="http://schemas.microsoft.com/office/drawing/2014/main" id="{D877A2CD-0474-1D4E-A5EF-985E535BA53F}"/>
              </a:ext>
            </a:extLst>
          </p:cNvPr>
          <p:cNvSpPr>
            <a:spLocks noGrp="1"/>
          </p:cNvSpPr>
          <p:nvPr>
            <p:ph type="ftr" sz="quarter" idx="3"/>
          </p:nvPr>
        </p:nvSpPr>
        <p:spPr>
          <a:xfrm>
            <a:off x="201613" y="6423025"/>
            <a:ext cx="6122987" cy="365125"/>
          </a:xfrm>
          <a:prstGeom prst="rect">
            <a:avLst/>
          </a:prstGeom>
        </p:spPr>
        <p:txBody>
          <a:bodyPr vert="horz" lIns="91440" tIns="45720" rIns="91440" bIns="45720" rtlCol="0" anchor="ctr"/>
          <a:lstStyle>
            <a:lvl1pPr algn="l" fontAlgn="auto">
              <a:spcBef>
                <a:spcPts val="0"/>
              </a:spcBef>
              <a:spcAft>
                <a:spcPts val="0"/>
              </a:spcAft>
              <a:defRPr sz="1100">
                <a:solidFill>
                  <a:schemeClr val="tx1">
                    <a:lumMod val="65000"/>
                    <a:lumOff val="35000"/>
                  </a:schemeClr>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DEF794B4-926E-5B45-9CCC-288E4E958705}"/>
              </a:ext>
            </a:extLst>
          </p:cNvPr>
          <p:cNvSpPr>
            <a:spLocks noGrp="1"/>
          </p:cNvSpPr>
          <p:nvPr>
            <p:ph type="sldNum" sz="quarter" idx="4"/>
          </p:nvPr>
        </p:nvSpPr>
        <p:spPr>
          <a:xfrm>
            <a:off x="8305800" y="242888"/>
            <a:ext cx="554038" cy="365125"/>
          </a:xfrm>
          <a:prstGeom prst="rect">
            <a:avLst/>
          </a:prstGeom>
        </p:spPr>
        <p:txBody>
          <a:bodyPr vert="horz" wrap="square" lIns="91440" tIns="45720" rIns="91440" bIns="45720" numCol="1" anchor="ctr" anchorCtr="0" compatLnSpc="1">
            <a:prstTxWarp prst="textNoShape">
              <a:avLst/>
            </a:prstTxWarp>
          </a:bodyPr>
          <a:lstStyle>
            <a:lvl1pPr algn="r">
              <a:defRPr sz="1400">
                <a:solidFill>
                  <a:schemeClr val="bg1"/>
                </a:solidFill>
              </a:defRPr>
            </a:lvl1pPr>
          </a:lstStyle>
          <a:p>
            <a:fld id="{8863F7AF-9B22-9A4C-84BA-A1B6A474EBE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181" r:id="rId1"/>
    <p:sldLayoutId id="2147484182" r:id="rId2"/>
    <p:sldLayoutId id="2147484183" r:id="rId3"/>
    <p:sldLayoutId id="2147484184" r:id="rId4"/>
    <p:sldLayoutId id="2147484185" r:id="rId5"/>
    <p:sldLayoutId id="2147484186" r:id="rId6"/>
    <p:sldLayoutId id="2147484187" r:id="rId7"/>
    <p:sldLayoutId id="2147484188" r:id="rId8"/>
    <p:sldLayoutId id="2147484189" r:id="rId9"/>
    <p:sldLayoutId id="2147484190" r:id="rId10"/>
    <p:sldLayoutId id="2147484191" r:id="rId11"/>
    <p:sldLayoutId id="2147484192" r:id="rId12"/>
    <p:sldLayoutId id="2147484193" r:id="rId13"/>
    <p:sldLayoutId id="2147484194" r:id="rId14"/>
    <p:sldLayoutId id="2147484195" r:id="rId15"/>
    <p:sldLayoutId id="2147484196" r:id="rId16"/>
    <p:sldLayoutId id="2147484197" r:id="rId17"/>
    <p:sldLayoutId id="2147484198" r:id="rId18"/>
    <p:sldLayoutId id="2147484199" r:id="rId19"/>
    <p:sldLayoutId id="2147484200" r:id="rId20"/>
  </p:sldLayoutIdLst>
  <p:txStyles>
    <p:titleStyle>
      <a:lvl1pPr algn="l" rtl="0" eaLnBrk="0" fontAlgn="base" hangingPunct="0">
        <a:spcBef>
          <a:spcPct val="0"/>
        </a:spcBef>
        <a:spcAft>
          <a:spcPct val="0"/>
        </a:spcAft>
        <a:defRPr sz="3600" kern="1200">
          <a:solidFill>
            <a:schemeClr val="accent1"/>
          </a:solidFill>
          <a:latin typeface="+mj-lt"/>
          <a:ea typeface="ＭＳ Ｐゴシック" charset="-128"/>
          <a:cs typeface="ＭＳ Ｐゴシック" charset="-128"/>
        </a:defRPr>
      </a:lvl1pPr>
      <a:lvl2pPr algn="l" rtl="0" eaLnBrk="0" fontAlgn="base" hangingPunct="0">
        <a:spcBef>
          <a:spcPct val="0"/>
        </a:spcBef>
        <a:spcAft>
          <a:spcPct val="0"/>
        </a:spcAft>
        <a:defRPr sz="3600">
          <a:solidFill>
            <a:schemeClr val="accent1"/>
          </a:solidFill>
          <a:latin typeface="Arial" pitchFamily="-111" charset="0"/>
          <a:ea typeface="ＭＳ Ｐゴシック" charset="-128"/>
          <a:cs typeface="ＭＳ Ｐゴシック" charset="-128"/>
        </a:defRPr>
      </a:lvl2pPr>
      <a:lvl3pPr algn="l" rtl="0" eaLnBrk="0" fontAlgn="base" hangingPunct="0">
        <a:spcBef>
          <a:spcPct val="0"/>
        </a:spcBef>
        <a:spcAft>
          <a:spcPct val="0"/>
        </a:spcAft>
        <a:defRPr sz="3600">
          <a:solidFill>
            <a:schemeClr val="accent1"/>
          </a:solidFill>
          <a:latin typeface="Arial" pitchFamily="-111" charset="0"/>
          <a:ea typeface="ＭＳ Ｐゴシック" charset="-128"/>
          <a:cs typeface="ＭＳ Ｐゴシック" charset="-128"/>
        </a:defRPr>
      </a:lvl3pPr>
      <a:lvl4pPr algn="l" rtl="0" eaLnBrk="0" fontAlgn="base" hangingPunct="0">
        <a:spcBef>
          <a:spcPct val="0"/>
        </a:spcBef>
        <a:spcAft>
          <a:spcPct val="0"/>
        </a:spcAft>
        <a:defRPr sz="3600">
          <a:solidFill>
            <a:schemeClr val="accent1"/>
          </a:solidFill>
          <a:latin typeface="Arial" pitchFamily="-111" charset="0"/>
          <a:ea typeface="ＭＳ Ｐゴシック" charset="-128"/>
          <a:cs typeface="ＭＳ Ｐゴシック" charset="-128"/>
        </a:defRPr>
      </a:lvl4pPr>
      <a:lvl5pPr algn="l" rtl="0" eaLnBrk="0" fontAlgn="base" hangingPunct="0">
        <a:spcBef>
          <a:spcPct val="0"/>
        </a:spcBef>
        <a:spcAft>
          <a:spcPct val="0"/>
        </a:spcAft>
        <a:defRPr sz="3600">
          <a:solidFill>
            <a:schemeClr val="accent1"/>
          </a:solidFill>
          <a:latin typeface="Arial" pitchFamily="-111" charset="0"/>
          <a:ea typeface="ＭＳ Ｐゴシック" charset="-128"/>
          <a:cs typeface="ＭＳ Ｐゴシック" charset="-128"/>
        </a:defRPr>
      </a:lvl5pPr>
      <a:lvl6pPr marL="4572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6pPr>
      <a:lvl7pPr marL="9144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7pPr>
      <a:lvl8pPr marL="13716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8pPr>
      <a:lvl9pPr marL="18288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9pPr>
    </p:titleStyle>
    <p:bodyStyle>
      <a:lvl1pPr marL="228600" indent="-228600" algn="l" rtl="0" eaLnBrk="0" fontAlgn="base" hangingPunct="0">
        <a:spcBef>
          <a:spcPts val="2000"/>
        </a:spcBef>
        <a:spcAft>
          <a:spcPct val="0"/>
        </a:spcAft>
        <a:buClr>
          <a:schemeClr val="accent1"/>
        </a:buClr>
        <a:buSzPct val="75000"/>
        <a:buFont typeface="Wingdings" pitchFamily="2" charset="2"/>
        <a:buChar char="n"/>
        <a:defRPr sz="2000" kern="1200">
          <a:solidFill>
            <a:srgbClr val="595959"/>
          </a:solidFill>
          <a:latin typeface="+mn-lt"/>
          <a:ea typeface="ＭＳ Ｐゴシック" charset="-128"/>
          <a:cs typeface="ＭＳ Ｐゴシック" charset="-128"/>
        </a:defRPr>
      </a:lvl1pPr>
      <a:lvl2pPr marL="457200" indent="-228600" algn="l" rtl="0" eaLnBrk="0" fontAlgn="base" hangingPunct="0">
        <a:spcBef>
          <a:spcPts val="600"/>
        </a:spcBef>
        <a:spcAft>
          <a:spcPct val="0"/>
        </a:spcAft>
        <a:buClr>
          <a:srgbClr val="C7EEEC"/>
        </a:buClr>
        <a:buSzPct val="75000"/>
        <a:buFont typeface="Wingdings" pitchFamily="2" charset="2"/>
        <a:buChar char="n"/>
        <a:defRPr sz="2800" kern="1200">
          <a:solidFill>
            <a:srgbClr val="595959"/>
          </a:solidFill>
          <a:latin typeface="+mn-lt"/>
          <a:ea typeface="ＭＳ Ｐゴシック" charset="-128"/>
          <a:cs typeface="+mn-cs"/>
        </a:defRPr>
      </a:lvl2pPr>
      <a:lvl3pPr marL="685800" indent="-228600" algn="l" rtl="0" eaLnBrk="0" fontAlgn="base" hangingPunct="0">
        <a:spcBef>
          <a:spcPts val="600"/>
        </a:spcBef>
        <a:spcAft>
          <a:spcPct val="0"/>
        </a:spcAft>
        <a:buClr>
          <a:schemeClr val="accent1"/>
        </a:buClr>
        <a:buSzPct val="75000"/>
        <a:buFont typeface="Wingdings" pitchFamily="2" charset="2"/>
        <a:buChar char="n"/>
        <a:defRPr sz="2400" kern="1200">
          <a:solidFill>
            <a:srgbClr val="595959"/>
          </a:solidFill>
          <a:latin typeface="+mn-lt"/>
          <a:ea typeface="ＭＳ Ｐゴシック" charset="-128"/>
          <a:cs typeface="+mn-cs"/>
        </a:defRPr>
      </a:lvl3pPr>
      <a:lvl4pPr marL="914400" indent="-228600" algn="l" rtl="0" eaLnBrk="0" fontAlgn="base" hangingPunct="0">
        <a:spcBef>
          <a:spcPts val="600"/>
        </a:spcBef>
        <a:spcAft>
          <a:spcPct val="0"/>
        </a:spcAft>
        <a:buClr>
          <a:srgbClr val="C7EEEC"/>
        </a:buClr>
        <a:buSzPct val="75000"/>
        <a:buFont typeface="Wingdings" pitchFamily="2" charset="2"/>
        <a:buChar char="n"/>
        <a:defRPr sz="2000" kern="1200">
          <a:solidFill>
            <a:srgbClr val="595959"/>
          </a:solidFill>
          <a:latin typeface="+mn-lt"/>
          <a:ea typeface="ＭＳ Ｐゴシック" charset="-128"/>
          <a:cs typeface="+mn-cs"/>
        </a:defRPr>
      </a:lvl4pPr>
      <a:lvl5pPr marL="1143000" indent="-228600" algn="l" rtl="0" eaLnBrk="0" fontAlgn="base" hangingPunct="0">
        <a:spcBef>
          <a:spcPts val="600"/>
        </a:spcBef>
        <a:spcAft>
          <a:spcPct val="0"/>
        </a:spcAft>
        <a:buClr>
          <a:schemeClr val="accent1"/>
        </a:buClr>
        <a:buSzPct val="75000"/>
        <a:buFont typeface="Wingdings" pitchFamily="2" charset="2"/>
        <a:buChar char="n"/>
        <a:defRPr sz="2000" kern="1200">
          <a:solidFill>
            <a:srgbClr val="595959"/>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0.xml"/><Relationship Id="rId5" Type="http://schemas.openxmlformats.org/officeDocument/2006/relationships/chart" Target="../charts/chart4.xml"/><Relationship Id="rId4" Type="http://schemas.openxmlformats.org/officeDocument/2006/relationships/chart" Target="../charts/char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2.emf"/><Relationship Id="rId2" Type="http://schemas.openxmlformats.org/officeDocument/2006/relationships/slideLayout" Target="../slideLayouts/slideLayout20.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0.xml"/><Relationship Id="rId1" Type="http://schemas.openxmlformats.org/officeDocument/2006/relationships/vmlDrawing" Target="../drawings/vmlDrawing2.vml"/><Relationship Id="rId6" Type="http://schemas.openxmlformats.org/officeDocument/2006/relationships/image" Target="../media/image3.emf"/><Relationship Id="rId5" Type="http://schemas.openxmlformats.org/officeDocument/2006/relationships/oleObject" Target="file:////Users/jessicacowells/TPS4e_WorkingDocs/TPS4_ATE_PRELIM/TPS4_ATE%20Ch%201_Prelim.doc!OLE_LINK6" TargetMode="Externa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22">
            <a:extLst>
              <a:ext uri="{FF2B5EF4-FFF2-40B4-BE49-F238E27FC236}">
                <a16:creationId xmlns:a16="http://schemas.microsoft.com/office/drawing/2014/main" id="{78CEB9BB-C2AD-7D43-803B-EBE84BE63D4F}"/>
              </a:ext>
            </a:extLst>
          </p:cNvPr>
          <p:cNvSpPr txBox="1">
            <a:spLocks/>
          </p:cNvSpPr>
          <p:nvPr/>
        </p:nvSpPr>
        <p:spPr bwMode="auto">
          <a:xfrm>
            <a:off x="357188" y="4487863"/>
            <a:ext cx="8482012"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en-US" altLang="en-US" sz="3600" b="1">
                <a:solidFill>
                  <a:srgbClr val="E81F30"/>
                </a:solidFill>
              </a:rPr>
              <a:t>Chapter 1: Exploring Data</a:t>
            </a:r>
            <a:endParaRPr lang="en-US" altLang="en-US" sz="3200" b="1">
              <a:solidFill>
                <a:srgbClr val="E81F30"/>
              </a:solidFill>
            </a:endParaRPr>
          </a:p>
        </p:txBody>
      </p:sp>
      <p:sp>
        <p:nvSpPr>
          <p:cNvPr id="24579" name="Subtitle 123">
            <a:extLst>
              <a:ext uri="{FF2B5EF4-FFF2-40B4-BE49-F238E27FC236}">
                <a16:creationId xmlns:a16="http://schemas.microsoft.com/office/drawing/2014/main" id="{43F2ECB0-946B-4A4C-B757-194C96FF44D2}"/>
              </a:ext>
            </a:extLst>
          </p:cNvPr>
          <p:cNvSpPr txBox="1">
            <a:spLocks/>
          </p:cNvSpPr>
          <p:nvPr/>
        </p:nvSpPr>
        <p:spPr bwMode="auto">
          <a:xfrm>
            <a:off x="357188" y="5084763"/>
            <a:ext cx="8482012"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defTabSz="914400" eaLnBrk="1" hangingPunct="1">
              <a:spcBef>
                <a:spcPts val="300"/>
              </a:spcBef>
              <a:buClr>
                <a:schemeClr val="accent1"/>
              </a:buClr>
              <a:buSzPct val="75000"/>
              <a:buFont typeface="Wingdings" pitchFamily="2" charset="2"/>
              <a:buNone/>
            </a:pPr>
            <a:r>
              <a:rPr lang="en-US" altLang="en-US" sz="2000" b="1">
                <a:solidFill>
                  <a:srgbClr val="E81F30"/>
                </a:solidFill>
              </a:rPr>
              <a:t>Section 1.1</a:t>
            </a:r>
          </a:p>
          <a:p>
            <a:pPr defTabSz="914400" eaLnBrk="1" hangingPunct="1">
              <a:spcBef>
                <a:spcPts val="300"/>
              </a:spcBef>
              <a:buClr>
                <a:schemeClr val="accent1"/>
              </a:buClr>
              <a:buSzPct val="75000"/>
              <a:buFont typeface="Wingdings" pitchFamily="2" charset="2"/>
              <a:buNone/>
            </a:pPr>
            <a:r>
              <a:rPr lang="en-US" altLang="en-US" b="1">
                <a:solidFill>
                  <a:srgbClr val="E81F30"/>
                </a:solidFill>
              </a:rPr>
              <a:t>Analyzing Categorical Data</a:t>
            </a:r>
            <a:endParaRPr lang="en-US" altLang="en-US" sz="1600" b="1">
              <a:solidFill>
                <a:srgbClr val="E81F30"/>
              </a:solidFill>
            </a:endParaRPr>
          </a:p>
        </p:txBody>
      </p:sp>
      <p:sp>
        <p:nvSpPr>
          <p:cNvPr id="24580" name="Subtitle 123">
            <a:extLst>
              <a:ext uri="{FF2B5EF4-FFF2-40B4-BE49-F238E27FC236}">
                <a16:creationId xmlns:a16="http://schemas.microsoft.com/office/drawing/2014/main" id="{1D06219F-27B4-5645-9E03-7ABC006DAA74}"/>
              </a:ext>
            </a:extLst>
          </p:cNvPr>
          <p:cNvSpPr txBox="1">
            <a:spLocks/>
          </p:cNvSpPr>
          <p:nvPr/>
        </p:nvSpPr>
        <p:spPr bwMode="auto">
          <a:xfrm>
            <a:off x="3429000" y="5834063"/>
            <a:ext cx="54102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defTabSz="914400" eaLnBrk="1" hangingPunct="1">
              <a:spcBef>
                <a:spcPts val="300"/>
              </a:spcBef>
              <a:buClr>
                <a:schemeClr val="accent1"/>
              </a:buClr>
              <a:buSzPct val="75000"/>
              <a:buFont typeface="Wingdings" pitchFamily="2" charset="2"/>
              <a:buNone/>
            </a:pPr>
            <a:r>
              <a:rPr lang="en-US" altLang="en-US" b="1">
                <a:solidFill>
                  <a:schemeClr val="tx2"/>
                </a:solidFill>
                <a:cs typeface="Arial" panose="020B0604020202020204" pitchFamily="34" charset="0"/>
              </a:rPr>
              <a:t>The Practice of Statistics, 4</a:t>
            </a:r>
            <a:r>
              <a:rPr lang="en-US" altLang="en-US" b="1" baseline="30000">
                <a:solidFill>
                  <a:schemeClr val="tx2"/>
                </a:solidFill>
                <a:cs typeface="Arial" panose="020B0604020202020204" pitchFamily="34" charset="0"/>
              </a:rPr>
              <a:t>th</a:t>
            </a:r>
            <a:r>
              <a:rPr lang="en-US" altLang="en-US" b="1">
                <a:solidFill>
                  <a:schemeClr val="tx2"/>
                </a:solidFill>
                <a:cs typeface="Arial" panose="020B0604020202020204" pitchFamily="34" charset="0"/>
              </a:rPr>
              <a:t> edition - For AP*</a:t>
            </a:r>
          </a:p>
          <a:p>
            <a:pPr algn="r" defTabSz="914400" eaLnBrk="1" hangingPunct="1">
              <a:spcBef>
                <a:spcPts val="300"/>
              </a:spcBef>
              <a:buClr>
                <a:schemeClr val="accent1"/>
              </a:buClr>
              <a:buSzPct val="75000"/>
              <a:buFont typeface="Wingdings" pitchFamily="2" charset="2"/>
              <a:buNone/>
            </a:pPr>
            <a:r>
              <a:rPr lang="en-US" altLang="en-US" sz="1600" b="1">
                <a:solidFill>
                  <a:schemeClr val="tx2"/>
                </a:solidFill>
                <a:cs typeface="Arial" panose="020B0604020202020204" pitchFamily="34" charset="0"/>
              </a:rPr>
              <a:t>STARNES, YATES, MOORE</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4CADA26A-F250-C24A-A279-0D8844C9B0A2}"/>
              </a:ext>
            </a:extLst>
          </p:cNvPr>
          <p:cNvSpPr>
            <a:spLocks noGrp="1"/>
          </p:cNvSpPr>
          <p:nvPr>
            <p:ph type="title" idx="4294967295"/>
          </p:nvPr>
        </p:nvSpPr>
        <p:spPr/>
        <p:txBody>
          <a:bodyPr/>
          <a:lstStyle/>
          <a:p>
            <a:r>
              <a:rPr lang="en-US" altLang="en-US" sz="3200" b="1">
                <a:solidFill>
                  <a:schemeClr val="tx2"/>
                </a:solidFill>
                <a:latin typeface="Arial Narrow" panose="020B0604020202020204" pitchFamily="34" charset="0"/>
                <a:ea typeface="ＭＳ Ｐゴシック" panose="020B0600070205080204" pitchFamily="34" charset="-128"/>
              </a:rPr>
              <a:t>CHECK YOUR UNDERSTANDING</a:t>
            </a:r>
            <a:br>
              <a:rPr lang="en-US" altLang="en-US" sz="3200" b="1">
                <a:solidFill>
                  <a:schemeClr val="tx2"/>
                </a:solidFill>
                <a:latin typeface="Arial Narrow" panose="020B0604020202020204" pitchFamily="34" charset="0"/>
                <a:ea typeface="ＭＳ Ｐゴシック" panose="020B0600070205080204" pitchFamily="34" charset="-128"/>
              </a:rPr>
            </a:br>
            <a:r>
              <a:rPr lang="en-US" altLang="en-US" sz="3200">
                <a:solidFill>
                  <a:schemeClr val="tx2"/>
                </a:solidFill>
                <a:latin typeface="Arial Narrow" panose="020B0604020202020204" pitchFamily="34" charset="0"/>
                <a:ea typeface="ＭＳ Ｐゴシック" panose="020B0600070205080204" pitchFamily="34" charset="-128"/>
              </a:rPr>
              <a:t>p. 14</a:t>
            </a:r>
          </a:p>
        </p:txBody>
      </p:sp>
      <p:sp>
        <p:nvSpPr>
          <p:cNvPr id="67587" name="Rectangle 3">
            <a:extLst>
              <a:ext uri="{FF2B5EF4-FFF2-40B4-BE49-F238E27FC236}">
                <a16:creationId xmlns:a16="http://schemas.microsoft.com/office/drawing/2014/main" id="{5AD743BA-9206-2F4B-BF33-39C2542CFF23}"/>
              </a:ext>
            </a:extLst>
          </p:cNvPr>
          <p:cNvSpPr>
            <a:spLocks noGrp="1"/>
          </p:cNvSpPr>
          <p:nvPr>
            <p:ph type="body" idx="4294967295"/>
          </p:nvPr>
        </p:nvSpPr>
        <p:spPr/>
        <p:txBody>
          <a:bodyPr/>
          <a:lstStyle/>
          <a:p>
            <a:pPr>
              <a:buFont typeface="Wingdings" pitchFamily="2" charset="2"/>
              <a:buNone/>
            </a:pPr>
            <a:endParaRPr lang="en-US" altLang="en-US">
              <a:ea typeface="ＭＳ Ｐゴシック" panose="020B0600070205080204" pitchFamily="34"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Vertical Title 1">
            <a:extLst>
              <a:ext uri="{FF2B5EF4-FFF2-40B4-BE49-F238E27FC236}">
                <a16:creationId xmlns:a16="http://schemas.microsoft.com/office/drawing/2014/main" id="{A1C68E20-E3AC-B54F-ACC7-2E9F8AE115E7}"/>
              </a:ext>
            </a:extLst>
          </p:cNvPr>
          <p:cNvSpPr>
            <a:spLocks noGrp="1"/>
          </p:cNvSpPr>
          <p:nvPr>
            <p:ph type="title" orient="vert"/>
          </p:nvPr>
        </p:nvSpPr>
        <p:spPr>
          <a:xfrm>
            <a:off x="7996238" y="954088"/>
            <a:ext cx="681037" cy="5172075"/>
          </a:xfrm>
        </p:spPr>
        <p:txBody>
          <a:bodyPr/>
          <a:lstStyle/>
          <a:p>
            <a:pPr eaLnBrk="1" hangingPunct="1"/>
            <a:r>
              <a:rPr lang="en-US" altLang="en-US" sz="2400">
                <a:solidFill>
                  <a:srgbClr val="E81F30"/>
                </a:solidFill>
                <a:ea typeface="ＭＳ Ｐゴシック" panose="020B0600070205080204" pitchFamily="34" charset="-128"/>
              </a:rPr>
              <a:t>Analyzing Categorical Data</a:t>
            </a:r>
          </a:p>
        </p:txBody>
      </p:sp>
      <p:sp>
        <p:nvSpPr>
          <p:cNvPr id="31747" name="Vertical Text Placeholder 2">
            <a:extLst>
              <a:ext uri="{FF2B5EF4-FFF2-40B4-BE49-F238E27FC236}">
                <a16:creationId xmlns:a16="http://schemas.microsoft.com/office/drawing/2014/main" id="{43F0572B-07FD-6E48-B273-143777A6084D}"/>
              </a:ext>
            </a:extLst>
          </p:cNvPr>
          <p:cNvSpPr>
            <a:spLocks noGrp="1"/>
          </p:cNvSpPr>
          <p:nvPr>
            <p:ph type="body" orient="vert" idx="1"/>
          </p:nvPr>
        </p:nvSpPr>
        <p:spPr>
          <a:xfrm rot="16200000">
            <a:off x="3475832" y="-2264569"/>
            <a:ext cx="1665288" cy="7375525"/>
          </a:xfrm>
        </p:spPr>
        <p:txBody>
          <a:bodyPr/>
          <a:lstStyle/>
          <a:p>
            <a:pPr eaLnBrk="1" hangingPunct="1"/>
            <a:r>
              <a:rPr lang="en-US" altLang="en-US" sz="2400" b="1">
                <a:solidFill>
                  <a:srgbClr val="000000"/>
                </a:solidFill>
                <a:ea typeface="ＭＳ Ｐゴシック" panose="020B0600070205080204" pitchFamily="34" charset="-128"/>
              </a:rPr>
              <a:t>Relationships Between Categorical Variables</a:t>
            </a:r>
            <a:endParaRPr lang="en-US" altLang="en-US" sz="2400">
              <a:solidFill>
                <a:srgbClr val="000000"/>
              </a:solidFill>
              <a:ea typeface="ＭＳ Ｐゴシック" panose="020B0600070205080204" pitchFamily="34" charset="-128"/>
            </a:endParaRPr>
          </a:p>
          <a:p>
            <a:pPr eaLnBrk="1" hangingPunct="1"/>
            <a:r>
              <a:rPr lang="en-US" altLang="en-US">
                <a:solidFill>
                  <a:srgbClr val="000000"/>
                </a:solidFill>
                <a:ea typeface="ＭＳ Ｐゴシック" panose="020B0600070205080204" pitchFamily="34" charset="-128"/>
              </a:rPr>
              <a:t>Marginal distributions tell us nothing about the relationship between two variables.</a:t>
            </a:r>
          </a:p>
        </p:txBody>
      </p:sp>
      <p:sp>
        <p:nvSpPr>
          <p:cNvPr id="9" name="TextBox 8">
            <a:extLst>
              <a:ext uri="{FF2B5EF4-FFF2-40B4-BE49-F238E27FC236}">
                <a16:creationId xmlns:a16="http://schemas.microsoft.com/office/drawing/2014/main" id="{DF07B28D-05EC-5B45-9BD2-E5A2C68C537E}"/>
              </a:ext>
            </a:extLst>
          </p:cNvPr>
          <p:cNvSpPr txBox="1"/>
          <p:nvPr/>
        </p:nvSpPr>
        <p:spPr>
          <a:xfrm>
            <a:off x="1485900" y="1973263"/>
            <a:ext cx="5549900" cy="203041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defRPr/>
            </a:pPr>
            <a:r>
              <a:rPr lang="en-US" sz="2000" b="1" u="sng">
                <a:solidFill>
                  <a:srgbClr val="E81F30"/>
                </a:solidFill>
                <a:ea typeface="ＭＳ Ｐゴシック" pitchFamily="-111" charset="-128"/>
              </a:rPr>
              <a:t>Definition:</a:t>
            </a:r>
          </a:p>
          <a:p>
            <a:pPr>
              <a:defRPr/>
            </a:pPr>
            <a:endParaRPr lang="en-US" sz="600" b="1" u="sng">
              <a:solidFill>
                <a:srgbClr val="E81F30"/>
              </a:solidFill>
              <a:ea typeface="ＭＳ Ｐゴシック" pitchFamily="-111" charset="-128"/>
            </a:endParaRPr>
          </a:p>
          <a:p>
            <a:pPr>
              <a:defRPr/>
            </a:pPr>
            <a:r>
              <a:rPr lang="en-US" sz="2000">
                <a:solidFill>
                  <a:schemeClr val="tx1"/>
                </a:solidFill>
                <a:ea typeface="ＭＳ Ｐゴシック" pitchFamily="-111" charset="-128"/>
              </a:rPr>
              <a:t>A </a:t>
            </a:r>
            <a:r>
              <a:rPr lang="en-US" sz="2000" b="1">
                <a:solidFill>
                  <a:schemeClr val="tx1"/>
                </a:solidFill>
                <a:ea typeface="ＭＳ Ｐゴシック" pitchFamily="-111" charset="-128"/>
              </a:rPr>
              <a:t>Conditional Distribution </a:t>
            </a:r>
            <a:r>
              <a:rPr lang="en-US" sz="2000">
                <a:solidFill>
                  <a:schemeClr val="tx1"/>
                </a:solidFill>
                <a:ea typeface="ＭＳ Ｐゴシック" pitchFamily="-111" charset="-128"/>
              </a:rPr>
              <a:t>of a variable describes the values of that variable among individuals who have a specific value of another variable.</a:t>
            </a:r>
          </a:p>
          <a:p>
            <a:pPr>
              <a:defRPr/>
            </a:pPr>
            <a:endParaRPr lang="en-US" sz="2000" b="1">
              <a:solidFill>
                <a:schemeClr val="tx1"/>
              </a:solidFill>
              <a:ea typeface="ＭＳ Ｐゴシック" pitchFamily="-111" charset="-128"/>
            </a:endParaRPr>
          </a:p>
        </p:txBody>
      </p:sp>
      <p:sp>
        <p:nvSpPr>
          <p:cNvPr id="6" name="TextBox 5">
            <a:extLst>
              <a:ext uri="{FF2B5EF4-FFF2-40B4-BE49-F238E27FC236}">
                <a16:creationId xmlns:a16="http://schemas.microsoft.com/office/drawing/2014/main" id="{F1AECCC9-5F74-CB44-AA4A-5E233436B4E7}"/>
              </a:ext>
            </a:extLst>
          </p:cNvPr>
          <p:cNvSpPr txBox="1">
            <a:spLocks noChangeArrowheads="1"/>
          </p:cNvSpPr>
          <p:nvPr/>
        </p:nvSpPr>
        <p:spPr bwMode="auto">
          <a:xfrm>
            <a:off x="620713" y="3830638"/>
            <a:ext cx="7170737" cy="28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914400" indent="-45720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2000"/>
          </a:p>
          <a:p>
            <a:pPr eaLnBrk="1" hangingPunct="1"/>
            <a:r>
              <a:rPr lang="en-US" altLang="en-US" sz="2000" b="1"/>
              <a:t>To examine or compare conditional distributions,</a:t>
            </a:r>
          </a:p>
          <a:p>
            <a:pPr eaLnBrk="1" hangingPunct="1">
              <a:buFontTx/>
              <a:buAutoNum type="arabicParenR"/>
            </a:pPr>
            <a:r>
              <a:rPr lang="en-US" altLang="en-US" sz="2000"/>
              <a:t>Select the row(s) or column(s) of interest.</a:t>
            </a:r>
          </a:p>
          <a:p>
            <a:pPr eaLnBrk="1" hangingPunct="1">
              <a:buFontTx/>
              <a:buAutoNum type="arabicParenR"/>
            </a:pPr>
            <a:r>
              <a:rPr lang="en-US" altLang="en-US" sz="2000"/>
              <a:t>Use the data in the table to calculate the conditional distribution (in percents)  of the row(s) or column(s).</a:t>
            </a:r>
          </a:p>
          <a:p>
            <a:pPr eaLnBrk="1" hangingPunct="1">
              <a:buFontTx/>
              <a:buAutoNum type="arabicParenR"/>
            </a:pPr>
            <a:r>
              <a:rPr lang="en-US" altLang="en-US" sz="2000"/>
              <a:t>Make a graph to display the conditional distribution.</a:t>
            </a:r>
          </a:p>
          <a:p>
            <a:pPr lvl="1" eaLnBrk="1" hangingPunct="1">
              <a:buFont typeface="Arial" panose="020B0604020202020204" pitchFamily="34" charset="0"/>
              <a:buChar char="•"/>
            </a:pPr>
            <a:r>
              <a:rPr lang="en-US" altLang="en-US" sz="2000"/>
              <a:t>Use a </a:t>
            </a:r>
            <a:r>
              <a:rPr lang="en-US" altLang="en-US" sz="2000" b="1"/>
              <a:t>side-by-side bar graph </a:t>
            </a:r>
            <a:r>
              <a:rPr lang="en-US" altLang="en-US" sz="2000"/>
              <a:t>or </a:t>
            </a:r>
            <a:r>
              <a:rPr lang="en-US" altLang="en-US" sz="2000" b="1"/>
              <a:t>segmented bar graph</a:t>
            </a:r>
            <a:r>
              <a:rPr lang="en-US" altLang="en-US" sz="2000"/>
              <a:t> to compare distributions.</a:t>
            </a:r>
          </a:p>
          <a:p>
            <a:pPr eaLnBrk="1" hangingPunct="1"/>
            <a:endParaRPr lang="en-US" altLang="en-US" sz="200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Table 14">
            <a:extLst>
              <a:ext uri="{FF2B5EF4-FFF2-40B4-BE49-F238E27FC236}">
                <a16:creationId xmlns:a16="http://schemas.microsoft.com/office/drawing/2014/main" id="{280E26C1-893C-C14B-B66A-0FD09DD3FA8A}"/>
              </a:ext>
            </a:extLst>
          </p:cNvPr>
          <p:cNvGraphicFramePr>
            <a:graphicFrameLocks noGrp="1"/>
          </p:cNvGraphicFramePr>
          <p:nvPr/>
        </p:nvGraphicFramePr>
        <p:xfrm>
          <a:off x="269875" y="1257300"/>
          <a:ext cx="4360863" cy="2324100"/>
        </p:xfrm>
        <a:graphic>
          <a:graphicData uri="http://schemas.openxmlformats.org/drawingml/2006/table">
            <a:tbl>
              <a:tblPr/>
              <a:tblGrid>
                <a:gridCol w="2468563">
                  <a:extLst>
                    <a:ext uri="{9D8B030D-6E8A-4147-A177-3AD203B41FA5}">
                      <a16:colId xmlns:a16="http://schemas.microsoft.com/office/drawing/2014/main" val="20000"/>
                    </a:ext>
                  </a:extLst>
                </a:gridCol>
                <a:gridCol w="728662">
                  <a:extLst>
                    <a:ext uri="{9D8B030D-6E8A-4147-A177-3AD203B41FA5}">
                      <a16:colId xmlns:a16="http://schemas.microsoft.com/office/drawing/2014/main" val="20001"/>
                    </a:ext>
                  </a:extLst>
                </a:gridCol>
                <a:gridCol w="581025">
                  <a:extLst>
                    <a:ext uri="{9D8B030D-6E8A-4147-A177-3AD203B41FA5}">
                      <a16:colId xmlns:a16="http://schemas.microsoft.com/office/drawing/2014/main" val="20002"/>
                    </a:ext>
                  </a:extLst>
                </a:gridCol>
                <a:gridCol w="582613">
                  <a:extLst>
                    <a:ext uri="{9D8B030D-6E8A-4147-A177-3AD203B41FA5}">
                      <a16:colId xmlns:a16="http://schemas.microsoft.com/office/drawing/2014/main" val="20003"/>
                    </a:ext>
                  </a:extLst>
                </a:gridCol>
              </a:tblGrid>
              <a:tr h="290513">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Young adults by gender and chance of getting rich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90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Arial" charset="0"/>
                        <a:ea typeface="ＭＳ Ｐゴシック" pitchFamily="-11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Female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Male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Total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90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Almost no chance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98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194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90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Some chance, but probably not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426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286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712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90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A 50-50 chance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696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720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1416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90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A good chance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663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758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1421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90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Almost certain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486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597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1083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90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Total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2367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2459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4826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32814" name="Vertical Title 1">
            <a:extLst>
              <a:ext uri="{FF2B5EF4-FFF2-40B4-BE49-F238E27FC236}">
                <a16:creationId xmlns:a16="http://schemas.microsoft.com/office/drawing/2014/main" id="{56F6C820-4D27-824A-A554-8CC5378B64D8}"/>
              </a:ext>
            </a:extLst>
          </p:cNvPr>
          <p:cNvSpPr>
            <a:spLocks noGrp="1"/>
          </p:cNvSpPr>
          <p:nvPr>
            <p:ph type="title" orient="vert"/>
          </p:nvPr>
        </p:nvSpPr>
        <p:spPr>
          <a:xfrm>
            <a:off x="7996238" y="954088"/>
            <a:ext cx="681037" cy="5172075"/>
          </a:xfrm>
        </p:spPr>
        <p:txBody>
          <a:bodyPr/>
          <a:lstStyle/>
          <a:p>
            <a:pPr eaLnBrk="1" hangingPunct="1"/>
            <a:r>
              <a:rPr lang="en-US" altLang="en-US" sz="2400">
                <a:solidFill>
                  <a:srgbClr val="E81F30"/>
                </a:solidFill>
                <a:ea typeface="ＭＳ Ｐゴシック" panose="020B0600070205080204" pitchFamily="34" charset="-128"/>
              </a:rPr>
              <a:t>Analyzing Categorical Data</a:t>
            </a:r>
          </a:p>
        </p:txBody>
      </p:sp>
      <p:sp>
        <p:nvSpPr>
          <p:cNvPr id="32815" name="Vertical Text Placeholder 2">
            <a:extLst>
              <a:ext uri="{FF2B5EF4-FFF2-40B4-BE49-F238E27FC236}">
                <a16:creationId xmlns:a16="http://schemas.microsoft.com/office/drawing/2014/main" id="{EB32ADBF-EB41-F746-9038-86DB5DC938CD}"/>
              </a:ext>
            </a:extLst>
          </p:cNvPr>
          <p:cNvSpPr>
            <a:spLocks noGrp="1"/>
          </p:cNvSpPr>
          <p:nvPr>
            <p:ph type="body" orient="vert" idx="1"/>
          </p:nvPr>
        </p:nvSpPr>
        <p:spPr>
          <a:xfrm rot="16200000">
            <a:off x="3663951" y="-2452688"/>
            <a:ext cx="1289050" cy="7375525"/>
          </a:xfrm>
        </p:spPr>
        <p:txBody>
          <a:bodyPr/>
          <a:lstStyle/>
          <a:p>
            <a:pPr eaLnBrk="1" hangingPunct="1"/>
            <a:r>
              <a:rPr lang="en-US" altLang="en-US" sz="2400" b="1">
                <a:solidFill>
                  <a:srgbClr val="000000"/>
                </a:solidFill>
                <a:ea typeface="ＭＳ Ｐゴシック" panose="020B0600070205080204" pitchFamily="34" charset="-128"/>
              </a:rPr>
              <a:t>Two-Way Tables and Conditional Distributions</a:t>
            </a:r>
            <a:endParaRPr lang="en-US" altLang="en-US" sz="2400">
              <a:solidFill>
                <a:srgbClr val="000000"/>
              </a:solidFill>
              <a:ea typeface="ＭＳ Ｐゴシック" panose="020B0600070205080204" pitchFamily="34" charset="-128"/>
            </a:endParaRPr>
          </a:p>
          <a:p>
            <a:pPr eaLnBrk="1" hangingPunct="1"/>
            <a:endParaRPr lang="en-US" altLang="en-US">
              <a:solidFill>
                <a:srgbClr val="000000"/>
              </a:solidFill>
              <a:ea typeface="ＭＳ Ｐゴシック" panose="020B0600070205080204" pitchFamily="34" charset="-128"/>
            </a:endParaRPr>
          </a:p>
        </p:txBody>
      </p:sp>
      <p:graphicFrame>
        <p:nvGraphicFramePr>
          <p:cNvPr id="5" name="Table 4">
            <a:extLst>
              <a:ext uri="{FF2B5EF4-FFF2-40B4-BE49-F238E27FC236}">
                <a16:creationId xmlns:a16="http://schemas.microsoft.com/office/drawing/2014/main" id="{779D5484-0209-3B4A-8FA5-DDBA7643CA0B}"/>
              </a:ext>
            </a:extLst>
          </p:cNvPr>
          <p:cNvGraphicFramePr>
            <a:graphicFrameLocks noGrp="1"/>
          </p:cNvGraphicFramePr>
          <p:nvPr/>
        </p:nvGraphicFramePr>
        <p:xfrm>
          <a:off x="174625" y="3716338"/>
          <a:ext cx="2516188" cy="2933700"/>
        </p:xfrm>
        <a:graphic>
          <a:graphicData uri="http://schemas.openxmlformats.org/drawingml/2006/table">
            <a:tbl>
              <a:tblPr/>
              <a:tblGrid>
                <a:gridCol w="1420813">
                  <a:extLst>
                    <a:ext uri="{9D8B030D-6E8A-4147-A177-3AD203B41FA5}">
                      <a16:colId xmlns:a16="http://schemas.microsoft.com/office/drawing/2014/main" val="20000"/>
                    </a:ext>
                  </a:extLst>
                </a:gridCol>
                <a:gridCol w="1095375">
                  <a:extLst>
                    <a:ext uri="{9D8B030D-6E8A-4147-A177-3AD203B41FA5}">
                      <a16:colId xmlns:a16="http://schemas.microsoft.com/office/drawing/2014/main" val="20001"/>
                    </a:ext>
                  </a:extLst>
                </a:gridCol>
              </a:tblGrid>
              <a:tr h="342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ea typeface="ＭＳ Ｐゴシック" pitchFamily="-111" charset="-128"/>
                        </a:rPr>
                        <a:t>Response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ea typeface="ＭＳ Ｐゴシック" pitchFamily="-111" charset="-128"/>
                        </a:rPr>
                        <a:t>Male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429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Almost no chance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pitchFamily="-111" charset="-128"/>
                        </a:rPr>
                        <a:t>98/2459 = </a:t>
                      </a:r>
                      <a:r>
                        <a:rPr kumimoji="0" lang="en-US" sz="1400" b="1" i="0" u="none" strike="noStrike" cap="none" normalizeH="0" baseline="0">
                          <a:ln>
                            <a:noFill/>
                          </a:ln>
                          <a:solidFill>
                            <a:schemeClr val="tx1"/>
                          </a:solidFill>
                          <a:effectLst/>
                          <a:latin typeface="Arial" charset="0"/>
                          <a:ea typeface="ＭＳ Ｐゴシック" pitchFamily="-111" charset="-128"/>
                        </a:rPr>
                        <a:t>4.0%</a:t>
                      </a:r>
                      <a:r>
                        <a:rPr kumimoji="0" lang="en-US" sz="1400" b="0" i="0" u="none" strike="noStrike" cap="none" normalizeH="0" baseline="0">
                          <a:ln>
                            <a:noFill/>
                          </a:ln>
                          <a:solidFill>
                            <a:schemeClr val="tx1"/>
                          </a:solidFill>
                          <a:effectLst/>
                          <a:latin typeface="Arial" charset="0"/>
                          <a:ea typeface="ＭＳ Ｐゴシック" pitchFamily="-111" charset="-128"/>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429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Some chance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pitchFamily="-111" charset="-128"/>
                        </a:rPr>
                        <a:t>286/2459 = </a:t>
                      </a:r>
                      <a:r>
                        <a:rPr kumimoji="0" lang="en-US" sz="1400" b="1" i="0" u="none" strike="noStrike" cap="none" normalizeH="0" baseline="0">
                          <a:ln>
                            <a:noFill/>
                          </a:ln>
                          <a:solidFill>
                            <a:schemeClr val="tx1"/>
                          </a:solidFill>
                          <a:effectLst/>
                          <a:latin typeface="Arial" charset="0"/>
                          <a:ea typeface="ＭＳ Ｐゴシック" pitchFamily="-111" charset="-128"/>
                        </a:rPr>
                        <a:t>11.6%</a:t>
                      </a:r>
                      <a:endParaRPr kumimoji="0" lang="en-US" sz="1400" b="0" i="0" u="none" strike="noStrike" cap="none" normalizeH="0" baseline="0">
                        <a:ln>
                          <a:noFill/>
                        </a:ln>
                        <a:solidFill>
                          <a:schemeClr val="tx1"/>
                        </a:solidFill>
                        <a:effectLst/>
                        <a:latin typeface="Arial" charset="0"/>
                        <a:ea typeface="ＭＳ Ｐゴシック" pitchFamily="-11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429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A 50-50 chance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pitchFamily="-111" charset="-128"/>
                        </a:rPr>
                        <a:t>720/2459 = </a:t>
                      </a:r>
                      <a:r>
                        <a:rPr kumimoji="0" lang="en-US" sz="1400" b="1" i="0" u="none" strike="noStrike" cap="none" normalizeH="0" baseline="0">
                          <a:ln>
                            <a:noFill/>
                          </a:ln>
                          <a:solidFill>
                            <a:schemeClr val="tx1"/>
                          </a:solidFill>
                          <a:effectLst/>
                          <a:latin typeface="Arial" charset="0"/>
                          <a:ea typeface="ＭＳ Ｐゴシック" pitchFamily="-111" charset="-128"/>
                        </a:rPr>
                        <a:t>29.3%</a:t>
                      </a:r>
                      <a:endParaRPr kumimoji="0" lang="en-US" sz="1400" b="0" i="0" u="none" strike="noStrike" cap="none" normalizeH="0" baseline="0">
                        <a:ln>
                          <a:noFill/>
                        </a:ln>
                        <a:solidFill>
                          <a:schemeClr val="tx1"/>
                        </a:solidFill>
                        <a:effectLst/>
                        <a:latin typeface="Arial" charset="0"/>
                        <a:ea typeface="ＭＳ Ｐゴシック" pitchFamily="-11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429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A good chance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pitchFamily="-111" charset="-128"/>
                        </a:rPr>
                        <a:t>758/2459 = </a:t>
                      </a:r>
                      <a:r>
                        <a:rPr kumimoji="0" lang="en-US" sz="1400" b="1" i="0" u="none" strike="noStrike" cap="none" normalizeH="0" baseline="0">
                          <a:ln>
                            <a:noFill/>
                          </a:ln>
                          <a:solidFill>
                            <a:schemeClr val="tx1"/>
                          </a:solidFill>
                          <a:effectLst/>
                          <a:latin typeface="Arial" charset="0"/>
                          <a:ea typeface="ＭＳ Ｐゴシック" pitchFamily="-111" charset="-128"/>
                        </a:rPr>
                        <a:t>30.8%</a:t>
                      </a:r>
                      <a:endParaRPr kumimoji="0" lang="en-US" sz="1400" b="0" i="0" u="none" strike="noStrike" cap="none" normalizeH="0" baseline="0">
                        <a:ln>
                          <a:noFill/>
                        </a:ln>
                        <a:solidFill>
                          <a:schemeClr val="tx1"/>
                        </a:solidFill>
                        <a:effectLst/>
                        <a:latin typeface="Arial" charset="0"/>
                        <a:ea typeface="ＭＳ Ｐゴシック" pitchFamily="-11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429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Almost certain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pitchFamily="-111" charset="-128"/>
                        </a:rPr>
                        <a:t>597/2459 = </a:t>
                      </a:r>
                      <a:r>
                        <a:rPr kumimoji="0" lang="en-US" sz="1400" b="1" i="0" u="none" strike="noStrike" cap="none" normalizeH="0" baseline="0">
                          <a:ln>
                            <a:noFill/>
                          </a:ln>
                          <a:solidFill>
                            <a:schemeClr val="tx1"/>
                          </a:solidFill>
                          <a:effectLst/>
                          <a:latin typeface="Arial" charset="0"/>
                          <a:ea typeface="ＭＳ Ｐゴシック" pitchFamily="-111" charset="-128"/>
                        </a:rPr>
                        <a:t>24.3%</a:t>
                      </a:r>
                      <a:endParaRPr kumimoji="0" lang="en-US" sz="1400" b="0" i="0" u="none" strike="noStrike" cap="none" normalizeH="0" baseline="0">
                        <a:ln>
                          <a:noFill/>
                        </a:ln>
                        <a:solidFill>
                          <a:schemeClr val="tx1"/>
                        </a:solidFill>
                        <a:effectLst/>
                        <a:latin typeface="Arial" charset="0"/>
                        <a:ea typeface="ＭＳ Ｐゴシック" pitchFamily="-11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6" name="TextBox 5">
            <a:extLst>
              <a:ext uri="{FF2B5EF4-FFF2-40B4-BE49-F238E27FC236}">
                <a16:creationId xmlns:a16="http://schemas.microsoft.com/office/drawing/2014/main" id="{8BCBF505-A83A-6B4D-A494-43D877890194}"/>
              </a:ext>
            </a:extLst>
          </p:cNvPr>
          <p:cNvSpPr txBox="1"/>
          <p:nvPr/>
        </p:nvSpPr>
        <p:spPr>
          <a:xfrm>
            <a:off x="169863" y="1027113"/>
            <a:ext cx="1976437" cy="307975"/>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algn="ctr">
              <a:defRPr/>
            </a:pPr>
            <a:r>
              <a:rPr lang="en-US" sz="1400" b="1">
                <a:solidFill>
                  <a:srgbClr val="000000"/>
                </a:solidFill>
                <a:ea typeface="ＭＳ Ｐゴシック" pitchFamily="-111" charset="-128"/>
              </a:rPr>
              <a:t>Example, p. 15</a:t>
            </a:r>
            <a:endParaRPr lang="en-US" sz="1400">
              <a:solidFill>
                <a:srgbClr val="000000"/>
              </a:solidFill>
              <a:ea typeface="ＭＳ Ｐゴシック" pitchFamily="-111" charset="-128"/>
            </a:endParaRPr>
          </a:p>
        </p:txBody>
      </p:sp>
      <p:sp>
        <p:nvSpPr>
          <p:cNvPr id="32840" name="TextBox 7">
            <a:extLst>
              <a:ext uri="{FF2B5EF4-FFF2-40B4-BE49-F238E27FC236}">
                <a16:creationId xmlns:a16="http://schemas.microsoft.com/office/drawing/2014/main" id="{66178F96-5D50-4E4F-8DC1-E3591F897307}"/>
              </a:ext>
            </a:extLst>
          </p:cNvPr>
          <p:cNvSpPr txBox="1">
            <a:spLocks noChangeArrowheads="1"/>
          </p:cNvSpPr>
          <p:nvPr/>
        </p:nvSpPr>
        <p:spPr bwMode="auto">
          <a:xfrm>
            <a:off x="4770438" y="1347788"/>
            <a:ext cx="32258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latin typeface="Rockwell" panose="02060603020205020403" pitchFamily="18" charset="77"/>
              </a:rPr>
              <a:t>Calculate the conditional distribution of opinion among males.</a:t>
            </a:r>
          </a:p>
          <a:p>
            <a:pPr eaLnBrk="1" hangingPunct="1"/>
            <a:r>
              <a:rPr lang="en-US" altLang="en-US">
                <a:latin typeface="Rockwell" panose="02060603020205020403" pitchFamily="18" charset="77"/>
              </a:rPr>
              <a:t>Examine the relationship between gender and opinion.</a:t>
            </a:r>
          </a:p>
          <a:p>
            <a:pPr eaLnBrk="1" hangingPunct="1"/>
            <a:endParaRPr lang="en-US" altLang="en-US">
              <a:latin typeface="Rockwell" panose="02060603020205020403" pitchFamily="18" charset="77"/>
            </a:endParaRPr>
          </a:p>
        </p:txBody>
      </p:sp>
      <p:graphicFrame>
        <p:nvGraphicFramePr>
          <p:cNvPr id="11" name="Chart 10">
            <a:extLst>
              <a:ext uri="{FF2B5EF4-FFF2-40B4-BE49-F238E27FC236}">
                <a16:creationId xmlns:a16="http://schemas.microsoft.com/office/drawing/2014/main" id="{7AB36842-1FF8-C946-9B91-FB3D2DE77A61}"/>
              </a:ext>
            </a:extLst>
          </p:cNvPr>
          <p:cNvGraphicFramePr>
            <a:graphicFrameLocks/>
          </p:cNvGraphicFramePr>
          <p:nvPr/>
        </p:nvGraphicFramePr>
        <p:xfrm>
          <a:off x="3948113" y="3706813"/>
          <a:ext cx="4310062" cy="3003550"/>
        </p:xfrm>
        <a:graphic>
          <a:graphicData uri="http://schemas.openxmlformats.org/drawingml/2006/chart">
            <c:chart xmlns:c="http://schemas.openxmlformats.org/drawingml/2006/chart" xmlns:r="http://schemas.openxmlformats.org/officeDocument/2006/relationships" r:id="rId3"/>
          </a:graphicData>
        </a:graphic>
      </p:graphicFrame>
      <p:sp>
        <p:nvSpPr>
          <p:cNvPr id="12" name="Curved Down Arrow 11">
            <a:extLst>
              <a:ext uri="{FF2B5EF4-FFF2-40B4-BE49-F238E27FC236}">
                <a16:creationId xmlns:a16="http://schemas.microsoft.com/office/drawing/2014/main" id="{9FEA82BC-B68C-044D-905D-2B3EA629DA9E}"/>
              </a:ext>
            </a:extLst>
          </p:cNvPr>
          <p:cNvSpPr/>
          <p:nvPr/>
        </p:nvSpPr>
        <p:spPr>
          <a:xfrm rot="18246188" flipH="1">
            <a:off x="632498" y="1841746"/>
            <a:ext cx="3277652" cy="1105966"/>
          </a:xfrm>
          <a:prstGeom prst="curvedDownArrow">
            <a:avLst>
              <a:gd name="adj1" fmla="val 25000"/>
              <a:gd name="adj2" fmla="val 50000"/>
              <a:gd name="adj3" fmla="val 28504"/>
            </a:avLst>
          </a:prstGeom>
        </p:spPr>
        <p:style>
          <a:lnRef idx="1">
            <a:schemeClr val="accent4"/>
          </a:lnRef>
          <a:fillRef idx="3">
            <a:schemeClr val="accent4"/>
          </a:fillRef>
          <a:effectRef idx="2">
            <a:schemeClr val="accent4"/>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graphicFrame>
        <p:nvGraphicFramePr>
          <p:cNvPr id="16" name="Table 15">
            <a:extLst>
              <a:ext uri="{FF2B5EF4-FFF2-40B4-BE49-F238E27FC236}">
                <a16:creationId xmlns:a16="http://schemas.microsoft.com/office/drawing/2014/main" id="{02CB81AB-B214-5942-AB81-18E1B4421CCC}"/>
              </a:ext>
            </a:extLst>
          </p:cNvPr>
          <p:cNvGraphicFramePr>
            <a:graphicFrameLocks noGrp="1"/>
          </p:cNvGraphicFramePr>
          <p:nvPr/>
        </p:nvGraphicFramePr>
        <p:xfrm>
          <a:off x="2690813" y="3716338"/>
          <a:ext cx="1130300" cy="2938462"/>
        </p:xfrm>
        <a:graphic>
          <a:graphicData uri="http://schemas.openxmlformats.org/drawingml/2006/table">
            <a:tbl>
              <a:tblPr/>
              <a:tblGrid>
                <a:gridCol w="1130300">
                  <a:extLst>
                    <a:ext uri="{9D8B030D-6E8A-4147-A177-3AD203B41FA5}">
                      <a16:colId xmlns:a16="http://schemas.microsoft.com/office/drawing/2014/main" val="20000"/>
                    </a:ext>
                  </a:extLst>
                </a:gridCol>
              </a:tblGrid>
              <a:tr h="3428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ea typeface="ＭＳ Ｐゴシック" pitchFamily="-111" charset="-128"/>
                        </a:rPr>
                        <a:t>Female</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10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pitchFamily="-111" charset="-128"/>
                        </a:rPr>
                        <a:t>96/2367 = </a:t>
                      </a:r>
                      <a:r>
                        <a:rPr kumimoji="0" lang="en-US" sz="1400" b="1" i="0" u="none" strike="noStrike" cap="none" normalizeH="0" baseline="0">
                          <a:ln>
                            <a:noFill/>
                          </a:ln>
                          <a:solidFill>
                            <a:schemeClr val="tx1"/>
                          </a:solidFill>
                          <a:effectLst/>
                          <a:latin typeface="Arial" charset="0"/>
                          <a:ea typeface="ＭＳ Ｐゴシック" pitchFamily="-111" charset="-128"/>
                        </a:rPr>
                        <a:t>4.1%</a:t>
                      </a:r>
                      <a:endParaRPr kumimoji="0" lang="en-US" sz="1400" b="0" i="0" u="none" strike="noStrike" cap="none" normalizeH="0" baseline="0">
                        <a:ln>
                          <a:noFill/>
                        </a:ln>
                        <a:solidFill>
                          <a:schemeClr val="tx1"/>
                        </a:solidFill>
                        <a:effectLst/>
                        <a:latin typeface="Arial" charset="0"/>
                        <a:ea typeface="ＭＳ Ｐゴシック" pitchFamily="-111" charset="-128"/>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10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pitchFamily="-111" charset="-128"/>
                        </a:rPr>
                        <a:t>426/2367 = </a:t>
                      </a:r>
                      <a:r>
                        <a:rPr kumimoji="0" lang="en-US" sz="1400" b="1" i="0" u="none" strike="noStrike" cap="none" normalizeH="0" baseline="0">
                          <a:ln>
                            <a:noFill/>
                          </a:ln>
                          <a:solidFill>
                            <a:schemeClr val="tx1"/>
                          </a:solidFill>
                          <a:effectLst/>
                          <a:latin typeface="Arial" charset="0"/>
                          <a:ea typeface="ＭＳ Ｐゴシック" pitchFamily="-111" charset="-128"/>
                        </a:rPr>
                        <a:t>18.0%</a:t>
                      </a:r>
                      <a:endParaRPr kumimoji="0" lang="en-US" sz="1400" b="0" i="0" u="none" strike="noStrike" cap="none" normalizeH="0" baseline="0">
                        <a:ln>
                          <a:noFill/>
                        </a:ln>
                        <a:solidFill>
                          <a:schemeClr val="tx1"/>
                        </a:solidFill>
                        <a:effectLst/>
                        <a:latin typeface="Arial" charset="0"/>
                        <a:ea typeface="ＭＳ Ｐゴシック" pitchFamily="-111" charset="-128"/>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10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pitchFamily="-111" charset="-128"/>
                        </a:rPr>
                        <a:t>696/2367 = </a:t>
                      </a:r>
                      <a:r>
                        <a:rPr kumimoji="0" lang="en-US" sz="1400" b="1" i="0" u="none" strike="noStrike" cap="none" normalizeH="0" baseline="0">
                          <a:ln>
                            <a:noFill/>
                          </a:ln>
                          <a:solidFill>
                            <a:schemeClr val="tx1"/>
                          </a:solidFill>
                          <a:effectLst/>
                          <a:latin typeface="Arial" charset="0"/>
                          <a:ea typeface="ＭＳ Ｐゴシック" pitchFamily="-111" charset="-128"/>
                        </a:rPr>
                        <a:t>29.4%</a:t>
                      </a:r>
                      <a:endParaRPr kumimoji="0" lang="en-US" sz="1400" b="0" i="0" u="none" strike="noStrike" cap="none" normalizeH="0" baseline="0">
                        <a:ln>
                          <a:noFill/>
                        </a:ln>
                        <a:solidFill>
                          <a:schemeClr val="tx1"/>
                        </a:solidFill>
                        <a:effectLst/>
                        <a:latin typeface="Arial" charset="0"/>
                        <a:ea typeface="ＭＳ Ｐゴシック" pitchFamily="-111" charset="-128"/>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2064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pitchFamily="-111" charset="-128"/>
                        </a:rPr>
                        <a:t>663/2367 = </a:t>
                      </a:r>
                      <a:r>
                        <a:rPr kumimoji="0" lang="en-US" sz="1400" b="1" i="0" u="none" strike="noStrike" cap="none" normalizeH="0" baseline="0">
                          <a:ln>
                            <a:noFill/>
                          </a:ln>
                          <a:solidFill>
                            <a:schemeClr val="tx1"/>
                          </a:solidFill>
                          <a:effectLst/>
                          <a:latin typeface="Arial" charset="0"/>
                          <a:ea typeface="ＭＳ Ｐゴシック" pitchFamily="-111" charset="-128"/>
                        </a:rPr>
                        <a:t>28.0%</a:t>
                      </a:r>
                      <a:endParaRPr kumimoji="0" lang="en-US" sz="1400" b="0" i="0" u="none" strike="noStrike" cap="none" normalizeH="0" baseline="0">
                        <a:ln>
                          <a:noFill/>
                        </a:ln>
                        <a:solidFill>
                          <a:schemeClr val="tx1"/>
                        </a:solidFill>
                        <a:effectLst/>
                        <a:latin typeface="Arial" charset="0"/>
                        <a:ea typeface="ＭＳ Ｐゴシック" pitchFamily="-111" charset="-128"/>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2064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pitchFamily="-111" charset="-128"/>
                        </a:rPr>
                        <a:t>486/2367 = </a:t>
                      </a:r>
                      <a:r>
                        <a:rPr kumimoji="0" lang="en-US" sz="1400" b="1" i="0" u="none" strike="noStrike" cap="none" normalizeH="0" baseline="0">
                          <a:ln>
                            <a:noFill/>
                          </a:ln>
                          <a:solidFill>
                            <a:schemeClr val="tx1"/>
                          </a:solidFill>
                          <a:effectLst/>
                          <a:latin typeface="Arial" charset="0"/>
                          <a:ea typeface="ＭＳ Ｐゴシック" pitchFamily="-111" charset="-128"/>
                        </a:rPr>
                        <a:t>20.5%</a:t>
                      </a:r>
                      <a:endParaRPr kumimoji="0" lang="en-US" sz="1400" b="0" i="0" u="none" strike="noStrike" cap="none" normalizeH="0" baseline="0">
                        <a:ln>
                          <a:noFill/>
                        </a:ln>
                        <a:solidFill>
                          <a:schemeClr val="tx1"/>
                        </a:solidFill>
                        <a:effectLst/>
                        <a:latin typeface="Arial" charset="0"/>
                        <a:ea typeface="ＭＳ Ｐゴシック" pitchFamily="-111" charset="-128"/>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graphicFrame>
        <p:nvGraphicFramePr>
          <p:cNvPr id="17" name="Chart 16">
            <a:extLst>
              <a:ext uri="{FF2B5EF4-FFF2-40B4-BE49-F238E27FC236}">
                <a16:creationId xmlns:a16="http://schemas.microsoft.com/office/drawing/2014/main" id="{F33F14B7-1921-DC46-9C41-E3A55CFEF15A}"/>
              </a:ext>
            </a:extLst>
          </p:cNvPr>
          <p:cNvGraphicFramePr>
            <a:graphicFrameLocks/>
          </p:cNvGraphicFramePr>
          <p:nvPr/>
        </p:nvGraphicFramePr>
        <p:xfrm>
          <a:off x="3946525" y="3721100"/>
          <a:ext cx="4333875" cy="300355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Chart 13">
            <a:extLst>
              <a:ext uri="{FF2B5EF4-FFF2-40B4-BE49-F238E27FC236}">
                <a16:creationId xmlns:a16="http://schemas.microsoft.com/office/drawing/2014/main" id="{1DE131EE-5D15-4E44-A1EA-4BF136B8ABE8}"/>
              </a:ext>
            </a:extLst>
          </p:cNvPr>
          <p:cNvGraphicFramePr>
            <a:graphicFrameLocks/>
          </p:cNvGraphicFramePr>
          <p:nvPr/>
        </p:nvGraphicFramePr>
        <p:xfrm>
          <a:off x="3911600" y="3706813"/>
          <a:ext cx="4359275" cy="3003550"/>
        </p:xfrm>
        <a:graphic>
          <a:graphicData uri="http://schemas.openxmlformats.org/drawingml/2006/chart">
            <c:chart xmlns:c="http://schemas.openxmlformats.org/drawingml/2006/chart" xmlns:r="http://schemas.openxmlformats.org/officeDocument/2006/relationships" r:id="rId5"/>
          </a:graphicData>
        </a:graphic>
      </p:graphicFrame>
      <p:sp>
        <p:nvSpPr>
          <p:cNvPr id="13" name="Curved Down Arrow 12">
            <a:extLst>
              <a:ext uri="{FF2B5EF4-FFF2-40B4-BE49-F238E27FC236}">
                <a16:creationId xmlns:a16="http://schemas.microsoft.com/office/drawing/2014/main" id="{12898252-9A25-3942-9423-FDF4D1F6598A}"/>
              </a:ext>
            </a:extLst>
          </p:cNvPr>
          <p:cNvSpPr/>
          <p:nvPr/>
        </p:nvSpPr>
        <p:spPr>
          <a:xfrm rot="10800000" flipH="1">
            <a:off x="2630072" y="6316607"/>
            <a:ext cx="1792937" cy="482486"/>
          </a:xfrm>
          <a:prstGeom prst="curvedDownArrow">
            <a:avLst>
              <a:gd name="adj1" fmla="val 25000"/>
              <a:gd name="adj2" fmla="val 50000"/>
              <a:gd name="adj3" fmla="val 28504"/>
            </a:avLst>
          </a:prstGeom>
        </p:spPr>
        <p:style>
          <a:lnRef idx="1">
            <a:schemeClr val="accent4"/>
          </a:lnRef>
          <a:fillRef idx="3">
            <a:schemeClr val="accent4"/>
          </a:fillRef>
          <a:effectRef idx="2">
            <a:schemeClr val="accent4"/>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1000"/>
                                        <p:tgtEl>
                                          <p:spTgt spid="1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1000"/>
                                        <p:tgtEl>
                                          <p:spTgt spid="1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1000"/>
                                        <p:tgtEl>
                                          <p:spTgt spid="11"/>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1000"/>
                                        <p:tgtEl>
                                          <p:spTgt spid="16"/>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fade">
                                      <p:cBhvr>
                                        <p:cTn id="26" dur="1000"/>
                                        <p:tgtEl>
                                          <p:spTgt spid="17"/>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Graphic spid="17" grpId="0">
        <p:bldAsOne/>
      </p:bldGraphic>
      <p:bldGraphic spid="14"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DE6BBCFA-869F-904E-A01C-C90A187A6261}"/>
              </a:ext>
            </a:extLst>
          </p:cNvPr>
          <p:cNvSpPr>
            <a:spLocks noGrp="1"/>
          </p:cNvSpPr>
          <p:nvPr>
            <p:ph type="title" idx="4294967295"/>
          </p:nvPr>
        </p:nvSpPr>
        <p:spPr/>
        <p:txBody>
          <a:bodyPr/>
          <a:lstStyle/>
          <a:p>
            <a:r>
              <a:rPr lang="en-US" altLang="en-US" sz="3200" b="1">
                <a:solidFill>
                  <a:schemeClr val="tx2"/>
                </a:solidFill>
                <a:latin typeface="Arial Narrow" panose="020B0604020202020204" pitchFamily="34" charset="0"/>
                <a:ea typeface="ＭＳ Ｐゴシック" panose="020B0600070205080204" pitchFamily="34" charset="-128"/>
              </a:rPr>
              <a:t>CHECK YOUR UNDERSTANDING</a:t>
            </a:r>
            <a:br>
              <a:rPr lang="en-US" altLang="en-US" sz="3200" b="1">
                <a:solidFill>
                  <a:schemeClr val="tx2"/>
                </a:solidFill>
                <a:latin typeface="Arial Narrow" panose="020B0604020202020204" pitchFamily="34" charset="0"/>
                <a:ea typeface="ＭＳ Ｐゴシック" panose="020B0600070205080204" pitchFamily="34" charset="-128"/>
              </a:rPr>
            </a:br>
            <a:r>
              <a:rPr lang="en-US" altLang="en-US" sz="3200">
                <a:solidFill>
                  <a:schemeClr val="tx2"/>
                </a:solidFill>
                <a:latin typeface="Arial Narrow" panose="020B0604020202020204" pitchFamily="34" charset="0"/>
                <a:ea typeface="ＭＳ Ｐゴシック" panose="020B0600070205080204" pitchFamily="34" charset="-128"/>
              </a:rPr>
              <a:t>p. 17</a:t>
            </a:r>
          </a:p>
        </p:txBody>
      </p:sp>
      <p:sp>
        <p:nvSpPr>
          <p:cNvPr id="68611" name="Rectangle 3">
            <a:extLst>
              <a:ext uri="{FF2B5EF4-FFF2-40B4-BE49-F238E27FC236}">
                <a16:creationId xmlns:a16="http://schemas.microsoft.com/office/drawing/2014/main" id="{1686E8DF-845B-8340-9A91-F23032E429B8}"/>
              </a:ext>
            </a:extLst>
          </p:cNvPr>
          <p:cNvSpPr>
            <a:spLocks noGrp="1"/>
          </p:cNvSpPr>
          <p:nvPr>
            <p:ph type="body" idx="4294967295"/>
          </p:nvPr>
        </p:nvSpPr>
        <p:spPr/>
        <p:txBody>
          <a:bodyPr/>
          <a:lstStyle/>
          <a:p>
            <a:pPr>
              <a:buFont typeface="Wingdings" pitchFamily="2" charset="2"/>
              <a:buNone/>
            </a:pPr>
            <a:endParaRPr lang="en-US" altLang="en-US">
              <a:ea typeface="ＭＳ Ｐゴシック" panose="020B0600070205080204" pitchFamily="34"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Vertical Title 1">
            <a:extLst>
              <a:ext uri="{FF2B5EF4-FFF2-40B4-BE49-F238E27FC236}">
                <a16:creationId xmlns:a16="http://schemas.microsoft.com/office/drawing/2014/main" id="{62A9B741-DD2E-5C41-BA85-02AD2736D218}"/>
              </a:ext>
            </a:extLst>
          </p:cNvPr>
          <p:cNvSpPr>
            <a:spLocks noGrp="1"/>
          </p:cNvSpPr>
          <p:nvPr>
            <p:ph type="title" orient="vert"/>
          </p:nvPr>
        </p:nvSpPr>
        <p:spPr>
          <a:xfrm>
            <a:off x="7996238" y="954088"/>
            <a:ext cx="681037" cy="5172075"/>
          </a:xfrm>
        </p:spPr>
        <p:txBody>
          <a:bodyPr/>
          <a:lstStyle/>
          <a:p>
            <a:pPr eaLnBrk="1" hangingPunct="1"/>
            <a:r>
              <a:rPr lang="en-US" altLang="en-US" sz="2400">
                <a:solidFill>
                  <a:srgbClr val="E81F30"/>
                </a:solidFill>
                <a:ea typeface="ＭＳ Ｐゴシック" panose="020B0600070205080204" pitchFamily="34" charset="-128"/>
              </a:rPr>
              <a:t>Analyzing Categorical Data</a:t>
            </a:r>
          </a:p>
        </p:txBody>
      </p:sp>
      <p:sp>
        <p:nvSpPr>
          <p:cNvPr id="33795" name="Vertical Text Placeholder 2">
            <a:extLst>
              <a:ext uri="{FF2B5EF4-FFF2-40B4-BE49-F238E27FC236}">
                <a16:creationId xmlns:a16="http://schemas.microsoft.com/office/drawing/2014/main" id="{82F8780B-CEB1-CC4F-8AD8-A48EBD62CA36}"/>
              </a:ext>
            </a:extLst>
          </p:cNvPr>
          <p:cNvSpPr>
            <a:spLocks noGrp="1"/>
          </p:cNvSpPr>
          <p:nvPr>
            <p:ph type="body" orient="vert" idx="1"/>
          </p:nvPr>
        </p:nvSpPr>
        <p:spPr>
          <a:xfrm rot="16200000">
            <a:off x="3218657" y="-2007394"/>
            <a:ext cx="2179638" cy="7375525"/>
          </a:xfrm>
        </p:spPr>
        <p:txBody>
          <a:bodyPr/>
          <a:lstStyle/>
          <a:p>
            <a:pPr eaLnBrk="1" hangingPunct="1"/>
            <a:r>
              <a:rPr lang="en-US" altLang="en-US" sz="2400" b="1">
                <a:solidFill>
                  <a:srgbClr val="000000"/>
                </a:solidFill>
                <a:ea typeface="ＭＳ Ｐゴシック" panose="020B0600070205080204" pitchFamily="34" charset="-128"/>
              </a:rPr>
              <a:t>Organizing a Statistical Problem</a:t>
            </a:r>
            <a:endParaRPr lang="en-US" altLang="en-US" sz="2400">
              <a:solidFill>
                <a:srgbClr val="000000"/>
              </a:solidFill>
              <a:ea typeface="ＭＳ Ｐゴシック" panose="020B0600070205080204" pitchFamily="34" charset="-128"/>
            </a:endParaRPr>
          </a:p>
          <a:p>
            <a:pPr eaLnBrk="1" hangingPunct="1"/>
            <a:r>
              <a:rPr lang="en-US" altLang="en-US">
                <a:solidFill>
                  <a:srgbClr val="000000"/>
                </a:solidFill>
                <a:ea typeface="ＭＳ Ｐゴシック" panose="020B0600070205080204" pitchFamily="34" charset="-128"/>
              </a:rPr>
              <a:t>As you learn more about statistics, you will be asked to solve more complex problems.</a:t>
            </a:r>
          </a:p>
          <a:p>
            <a:pPr eaLnBrk="1" hangingPunct="1"/>
            <a:r>
              <a:rPr lang="en-US" altLang="en-US">
                <a:solidFill>
                  <a:srgbClr val="000000"/>
                </a:solidFill>
                <a:ea typeface="ＭＳ Ｐゴシック" panose="020B0600070205080204" pitchFamily="34" charset="-128"/>
              </a:rPr>
              <a:t>Here is a four-step process you can follow.</a:t>
            </a:r>
          </a:p>
        </p:txBody>
      </p:sp>
      <p:sp>
        <p:nvSpPr>
          <p:cNvPr id="4" name="TextBox 3">
            <a:extLst>
              <a:ext uri="{FF2B5EF4-FFF2-40B4-BE49-F238E27FC236}">
                <a16:creationId xmlns:a16="http://schemas.microsoft.com/office/drawing/2014/main" id="{3E724999-1104-4047-82C6-90A3869EBB50}"/>
              </a:ext>
            </a:extLst>
          </p:cNvPr>
          <p:cNvSpPr txBox="1"/>
          <p:nvPr/>
        </p:nvSpPr>
        <p:spPr>
          <a:xfrm>
            <a:off x="620713" y="3159125"/>
            <a:ext cx="7375525" cy="324802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defRPr/>
            </a:pPr>
            <a:endParaRPr lang="en-US" sz="2000" b="1">
              <a:solidFill>
                <a:srgbClr val="000000"/>
              </a:solidFill>
              <a:ea typeface="ＭＳ Ｐゴシック" pitchFamily="-111" charset="-128"/>
            </a:endParaRPr>
          </a:p>
          <a:p>
            <a:pPr>
              <a:spcAft>
                <a:spcPts val="1800"/>
              </a:spcAft>
              <a:defRPr/>
            </a:pPr>
            <a:r>
              <a:rPr lang="en-US" sz="2000" b="1">
                <a:solidFill>
                  <a:srgbClr val="000000"/>
                </a:solidFill>
                <a:ea typeface="ＭＳ Ｐゴシック" pitchFamily="-111" charset="-128"/>
              </a:rPr>
              <a:t>State:</a:t>
            </a:r>
            <a:r>
              <a:rPr lang="en-US" sz="2000">
                <a:solidFill>
                  <a:srgbClr val="000000"/>
                </a:solidFill>
                <a:ea typeface="ＭＳ Ｐゴシック" pitchFamily="-111" charset="-128"/>
              </a:rPr>
              <a:t> What’s the question that you’re trying to answer?</a:t>
            </a:r>
          </a:p>
          <a:p>
            <a:pPr>
              <a:spcAft>
                <a:spcPts val="1800"/>
              </a:spcAft>
              <a:defRPr/>
            </a:pPr>
            <a:r>
              <a:rPr lang="en-US" sz="2000" b="1">
                <a:solidFill>
                  <a:srgbClr val="000000"/>
                </a:solidFill>
                <a:ea typeface="ＭＳ Ｐゴシック" pitchFamily="-111" charset="-128"/>
              </a:rPr>
              <a:t>Plan:</a:t>
            </a:r>
            <a:r>
              <a:rPr lang="en-US" sz="2000">
                <a:solidFill>
                  <a:srgbClr val="000000"/>
                </a:solidFill>
                <a:ea typeface="ＭＳ Ｐゴシック" pitchFamily="-111" charset="-128"/>
              </a:rPr>
              <a:t> How will you go about answering the question? What statistical techniques does this problem call for?</a:t>
            </a:r>
          </a:p>
          <a:p>
            <a:pPr>
              <a:spcAft>
                <a:spcPts val="1800"/>
              </a:spcAft>
              <a:defRPr/>
            </a:pPr>
            <a:r>
              <a:rPr lang="en-US" sz="2000" b="1">
                <a:solidFill>
                  <a:srgbClr val="000000"/>
                </a:solidFill>
                <a:ea typeface="ＭＳ Ｐゴシック" pitchFamily="-111" charset="-128"/>
              </a:rPr>
              <a:t>Do: </a:t>
            </a:r>
            <a:r>
              <a:rPr lang="en-US" sz="2000">
                <a:solidFill>
                  <a:srgbClr val="000000"/>
                </a:solidFill>
                <a:ea typeface="ＭＳ Ｐゴシック" pitchFamily="-111" charset="-128"/>
              </a:rPr>
              <a:t>Make graphs and carry out needed calculations.</a:t>
            </a:r>
          </a:p>
          <a:p>
            <a:pPr>
              <a:defRPr/>
            </a:pPr>
            <a:r>
              <a:rPr lang="en-US" sz="2000" b="1">
                <a:solidFill>
                  <a:srgbClr val="000000"/>
                </a:solidFill>
                <a:ea typeface="ＭＳ Ｐゴシック" pitchFamily="-111" charset="-128"/>
              </a:rPr>
              <a:t>Conclude:</a:t>
            </a:r>
            <a:r>
              <a:rPr lang="en-US" sz="2000">
                <a:solidFill>
                  <a:srgbClr val="000000"/>
                </a:solidFill>
                <a:ea typeface="ＭＳ Ｐゴシック" pitchFamily="-111" charset="-128"/>
              </a:rPr>
              <a:t> Give your practical conclusion in the setting of the real-world problem.</a:t>
            </a:r>
          </a:p>
          <a:p>
            <a:pPr>
              <a:spcAft>
                <a:spcPts val="1800"/>
              </a:spcAft>
              <a:defRPr/>
            </a:pPr>
            <a:endParaRPr lang="en-US" sz="2000" b="1">
              <a:solidFill>
                <a:srgbClr val="000000"/>
              </a:solidFill>
              <a:ea typeface="ＭＳ Ｐゴシック" pitchFamily="-111" charset="-128"/>
            </a:endParaRPr>
          </a:p>
        </p:txBody>
      </p:sp>
      <p:sp>
        <p:nvSpPr>
          <p:cNvPr id="5" name="TextBox 4">
            <a:extLst>
              <a:ext uri="{FF2B5EF4-FFF2-40B4-BE49-F238E27FC236}">
                <a16:creationId xmlns:a16="http://schemas.microsoft.com/office/drawing/2014/main" id="{857B2262-77BC-1146-A393-D7AA349251F7}"/>
              </a:ext>
            </a:extLst>
          </p:cNvPr>
          <p:cNvSpPr txBox="1"/>
          <p:nvPr/>
        </p:nvSpPr>
        <p:spPr>
          <a:xfrm>
            <a:off x="792480" y="2851388"/>
            <a:ext cx="7040880" cy="369332"/>
          </a:xfrm>
          <a:prstGeom prst="rect">
            <a:avLst/>
          </a:prstGeom>
        </p:spPr>
        <p:style>
          <a:lnRef idx="0">
            <a:schemeClr val="accent3"/>
          </a:lnRef>
          <a:fillRef idx="3">
            <a:schemeClr val="accent3"/>
          </a:fillRef>
          <a:effectRef idx="3">
            <a:schemeClr val="accent3"/>
          </a:effectRef>
          <a:fontRef idx="minor">
            <a:schemeClr val="lt1"/>
          </a:fontRef>
        </p:style>
        <p:txBody>
          <a:bodyPr>
            <a:spAutoFit/>
          </a:bodyPr>
          <a:lstStyle/>
          <a:p>
            <a:pPr fontAlgn="auto">
              <a:spcBef>
                <a:spcPts val="0"/>
              </a:spcBef>
              <a:spcAft>
                <a:spcPts val="0"/>
              </a:spcAft>
              <a:defRPr/>
            </a:pPr>
            <a:r>
              <a:rPr lang="en-US" b="1" dirty="0"/>
              <a:t>How to Organize a Statistical Problem: A Four-Step Process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bg/>
                                          </p:spTgt>
                                        </p:tgtEl>
                                        <p:attrNameLst>
                                          <p:attrName>style.visibility</p:attrName>
                                        </p:attrNameLst>
                                      </p:cBhvr>
                                      <p:to>
                                        <p:strVal val="visible"/>
                                      </p:to>
                                    </p:set>
                                    <p:animEffect transition="in" filter="fade">
                                      <p:cBhvr>
                                        <p:cTn id="10" dur="1000"/>
                                        <p:tgtEl>
                                          <p:spTgt spid="4">
                                            <p:bg/>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1000"/>
                                        <p:tgtEl>
                                          <p:spTgt spid="4">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fade">
                                      <p:cBhvr>
                                        <p:cTn id="20" dur="1000"/>
                                        <p:tgtEl>
                                          <p:spTgt spid="4">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Effect transition="in" filter="fade">
                                      <p:cBhvr>
                                        <p:cTn id="25" dur="1000"/>
                                        <p:tgtEl>
                                          <p:spTgt spid="4">
                                            <p:txEl>
                                              <p:pRg st="3" end="3"/>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xEl>
                                              <p:pRg st="4" end="4"/>
                                            </p:txEl>
                                          </p:spTgt>
                                        </p:tgtEl>
                                        <p:attrNameLst>
                                          <p:attrName>style.visibility</p:attrName>
                                        </p:attrNameLst>
                                      </p:cBhvr>
                                      <p:to>
                                        <p:strVal val="visible"/>
                                      </p:to>
                                    </p:set>
                                    <p:animEffect transition="in" filter="fade">
                                      <p:cBhvr>
                                        <p:cTn id="30" dur="1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5"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17A10A73-26D7-2C4F-928A-46C59D55A433}"/>
              </a:ext>
            </a:extLst>
          </p:cNvPr>
          <p:cNvSpPr>
            <a:spLocks noGrp="1"/>
          </p:cNvSpPr>
          <p:nvPr>
            <p:ph type="title" idx="4294967295"/>
          </p:nvPr>
        </p:nvSpPr>
        <p:spPr/>
        <p:txBody>
          <a:bodyPr/>
          <a:lstStyle/>
          <a:p>
            <a:r>
              <a:rPr lang="en-US" altLang="en-US" sz="3200" b="1">
                <a:solidFill>
                  <a:schemeClr val="tx2"/>
                </a:solidFill>
                <a:latin typeface="Arial Narrow" panose="020B0604020202020204" pitchFamily="34" charset="0"/>
                <a:ea typeface="ＭＳ Ｐゴシック" panose="020B0600070205080204" pitchFamily="34" charset="-128"/>
              </a:rPr>
              <a:t>DATA EXPLORATION</a:t>
            </a:r>
            <a:br>
              <a:rPr lang="en-US" altLang="en-US" sz="3200" b="1">
                <a:solidFill>
                  <a:schemeClr val="tx2"/>
                </a:solidFill>
                <a:latin typeface="Arial Narrow" panose="020B0604020202020204" pitchFamily="34" charset="0"/>
                <a:ea typeface="ＭＳ Ｐゴシック" panose="020B0600070205080204" pitchFamily="34" charset="-128"/>
              </a:rPr>
            </a:br>
            <a:r>
              <a:rPr lang="en-US" altLang="en-US" sz="3200">
                <a:solidFill>
                  <a:schemeClr val="tx2"/>
                </a:solidFill>
                <a:latin typeface="Arial Narrow" panose="020B0604020202020204" pitchFamily="34" charset="0"/>
                <a:ea typeface="ＭＳ Ｐゴシック" panose="020B0600070205080204" pitchFamily="34" charset="-128"/>
              </a:rPr>
              <a:t>p. 19</a:t>
            </a:r>
            <a:endParaRPr lang="en-US" altLang="en-US" sz="3200" b="1">
              <a:solidFill>
                <a:schemeClr val="tx2"/>
              </a:solidFill>
              <a:latin typeface="Arial Narrow" panose="020B0604020202020204" pitchFamily="34" charset="0"/>
              <a:ea typeface="ＭＳ Ｐゴシック" panose="020B0600070205080204" pitchFamily="34" charset="-128"/>
            </a:endParaRPr>
          </a:p>
        </p:txBody>
      </p:sp>
      <p:sp>
        <p:nvSpPr>
          <p:cNvPr id="69635" name="Rectangle 3">
            <a:extLst>
              <a:ext uri="{FF2B5EF4-FFF2-40B4-BE49-F238E27FC236}">
                <a16:creationId xmlns:a16="http://schemas.microsoft.com/office/drawing/2014/main" id="{EE13D6A8-EC68-0F4D-93DB-745B49372F3C}"/>
              </a:ext>
            </a:extLst>
          </p:cNvPr>
          <p:cNvSpPr>
            <a:spLocks noGrp="1"/>
          </p:cNvSpPr>
          <p:nvPr>
            <p:ph type="body" idx="4294967295"/>
          </p:nvPr>
        </p:nvSpPr>
        <p:spPr/>
        <p:txBody>
          <a:bodyPr/>
          <a:lstStyle/>
          <a:p>
            <a:pPr>
              <a:buFont typeface="Wingdings" pitchFamily="2" charset="2"/>
              <a:buNone/>
            </a:pPr>
            <a:endParaRPr lang="en-US" altLang="en-US">
              <a:ea typeface="ＭＳ Ｐゴシック" panose="020B0600070205080204" pitchFamily="34" charset="-12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A4E12933-A539-0B43-BFC5-006C39D4F953}"/>
              </a:ext>
            </a:extLst>
          </p:cNvPr>
          <p:cNvSpPr>
            <a:spLocks noGrp="1"/>
          </p:cNvSpPr>
          <p:nvPr>
            <p:ph type="title"/>
          </p:nvPr>
        </p:nvSpPr>
        <p:spPr/>
        <p:txBody>
          <a:bodyPr/>
          <a:lstStyle/>
          <a:p>
            <a:pPr eaLnBrk="1" hangingPunct="1"/>
            <a:r>
              <a:rPr lang="en-US" altLang="en-US" sz="3200" b="1">
                <a:solidFill>
                  <a:srgbClr val="E81F30"/>
                </a:solidFill>
                <a:ea typeface="ＭＳ Ｐゴシック" panose="020B0600070205080204" pitchFamily="34" charset="-128"/>
              </a:rPr>
              <a:t>Section 1.1</a:t>
            </a:r>
            <a:br>
              <a:rPr lang="en-US" altLang="en-US" sz="3200" b="1">
                <a:solidFill>
                  <a:srgbClr val="E81F30"/>
                </a:solidFill>
                <a:ea typeface="ＭＳ Ｐゴシック" panose="020B0600070205080204" pitchFamily="34" charset="-128"/>
              </a:rPr>
            </a:br>
            <a:r>
              <a:rPr lang="en-US" altLang="en-US" sz="3200" b="1">
                <a:solidFill>
                  <a:srgbClr val="E81F30"/>
                </a:solidFill>
                <a:ea typeface="ＭＳ Ｐゴシック" panose="020B0600070205080204" pitchFamily="34" charset="-128"/>
              </a:rPr>
              <a:t>Analyzing Categorical Data</a:t>
            </a:r>
            <a:endParaRPr lang="en-US" altLang="en-US" sz="3200" b="1">
              <a:ea typeface="ＭＳ Ｐゴシック" panose="020B0600070205080204" pitchFamily="34" charset="-128"/>
            </a:endParaRPr>
          </a:p>
        </p:txBody>
      </p:sp>
      <p:sp>
        <p:nvSpPr>
          <p:cNvPr id="3" name="Content Placeholder 2">
            <a:extLst>
              <a:ext uri="{FF2B5EF4-FFF2-40B4-BE49-F238E27FC236}">
                <a16:creationId xmlns:a16="http://schemas.microsoft.com/office/drawing/2014/main" id="{D0BF5478-1167-BD40-935D-1B56DF5CB43D}"/>
              </a:ext>
            </a:extLst>
          </p:cNvPr>
          <p:cNvSpPr>
            <a:spLocks noGrp="1"/>
          </p:cNvSpPr>
          <p:nvPr>
            <p:ph sz="half" idx="2"/>
          </p:nvPr>
        </p:nvSpPr>
        <p:spPr>
          <a:xfrm>
            <a:off x="496888" y="2447925"/>
            <a:ext cx="8402637" cy="4252913"/>
          </a:xfrm>
        </p:spPr>
        <p:txBody>
          <a:bodyPr/>
          <a:lstStyle/>
          <a:p>
            <a:pPr eaLnBrk="1" hangingPunct="1">
              <a:lnSpc>
                <a:spcPct val="90000"/>
              </a:lnSpc>
              <a:spcAft>
                <a:spcPts val="2400"/>
              </a:spcAft>
              <a:buFont typeface="Wingdings" pitchFamily="2" charset="2"/>
              <a:buNone/>
            </a:pPr>
            <a:r>
              <a:rPr lang="en-US" altLang="en-US" sz="1900">
                <a:solidFill>
                  <a:srgbClr val="000000"/>
                </a:solidFill>
                <a:ea typeface="ＭＳ Ｐゴシック" panose="020B0600070205080204" pitchFamily="34" charset="-128"/>
              </a:rPr>
              <a:t>In this section, we learned that…</a:t>
            </a:r>
          </a:p>
          <a:p>
            <a:pPr lvl="1" eaLnBrk="1" hangingPunct="1">
              <a:lnSpc>
                <a:spcPct val="90000"/>
              </a:lnSpc>
              <a:spcAft>
                <a:spcPts val="1200"/>
              </a:spcAft>
              <a:buClr>
                <a:srgbClr val="E81F30"/>
              </a:buClr>
              <a:buFont typeface="Wingdings" pitchFamily="2" charset="2"/>
              <a:buChar char="ü"/>
            </a:pPr>
            <a:r>
              <a:rPr lang="en-US" altLang="en-US" sz="1900">
                <a:solidFill>
                  <a:srgbClr val="000000"/>
                </a:solidFill>
                <a:ea typeface="ＭＳ Ｐゴシック" panose="020B0600070205080204" pitchFamily="34" charset="-128"/>
              </a:rPr>
              <a:t>The distribution of a categorical variable lists the categories and gives the count or percent of individuals that fall into each category.</a:t>
            </a:r>
          </a:p>
          <a:p>
            <a:pPr lvl="1" eaLnBrk="1" hangingPunct="1">
              <a:lnSpc>
                <a:spcPct val="90000"/>
              </a:lnSpc>
              <a:spcAft>
                <a:spcPts val="1200"/>
              </a:spcAft>
              <a:buClr>
                <a:srgbClr val="E81F30"/>
              </a:buClr>
              <a:buFont typeface="Wingdings" pitchFamily="2" charset="2"/>
              <a:buChar char="ü"/>
            </a:pPr>
            <a:r>
              <a:rPr lang="en-US" altLang="en-US" sz="1900" b="1">
                <a:solidFill>
                  <a:srgbClr val="000000"/>
                </a:solidFill>
                <a:ea typeface="ＭＳ Ｐゴシック" panose="020B0600070205080204" pitchFamily="34" charset="-128"/>
              </a:rPr>
              <a:t>Pie charts</a:t>
            </a:r>
            <a:r>
              <a:rPr lang="en-US" altLang="en-US" sz="1900">
                <a:solidFill>
                  <a:srgbClr val="000000"/>
                </a:solidFill>
                <a:ea typeface="ＭＳ Ｐゴシック" panose="020B0600070205080204" pitchFamily="34" charset="-128"/>
              </a:rPr>
              <a:t> and </a:t>
            </a:r>
            <a:r>
              <a:rPr lang="en-US" altLang="en-US" sz="1900" b="1">
                <a:solidFill>
                  <a:srgbClr val="000000"/>
                </a:solidFill>
                <a:ea typeface="ＭＳ Ｐゴシック" panose="020B0600070205080204" pitchFamily="34" charset="-128"/>
              </a:rPr>
              <a:t>bar graphs</a:t>
            </a:r>
            <a:r>
              <a:rPr lang="en-US" altLang="en-US" sz="1900">
                <a:solidFill>
                  <a:srgbClr val="000000"/>
                </a:solidFill>
                <a:ea typeface="ＭＳ Ｐゴシック" panose="020B0600070205080204" pitchFamily="34" charset="-128"/>
              </a:rPr>
              <a:t> display the distribution of a categorical variable.</a:t>
            </a:r>
          </a:p>
          <a:p>
            <a:pPr lvl="1" eaLnBrk="1" hangingPunct="1">
              <a:lnSpc>
                <a:spcPct val="90000"/>
              </a:lnSpc>
              <a:spcAft>
                <a:spcPts val="1200"/>
              </a:spcAft>
              <a:buClr>
                <a:srgbClr val="E81F30"/>
              </a:buClr>
              <a:buFont typeface="Wingdings" pitchFamily="2" charset="2"/>
              <a:buChar char="ü"/>
            </a:pPr>
            <a:r>
              <a:rPr lang="en-US" altLang="en-US" sz="1900">
                <a:solidFill>
                  <a:srgbClr val="000000"/>
                </a:solidFill>
                <a:ea typeface="ＭＳ Ｐゴシック" panose="020B0600070205080204" pitchFamily="34" charset="-128"/>
              </a:rPr>
              <a:t>A </a:t>
            </a:r>
            <a:r>
              <a:rPr lang="en-US" altLang="en-US" sz="1900" b="1">
                <a:solidFill>
                  <a:srgbClr val="000000"/>
                </a:solidFill>
                <a:ea typeface="ＭＳ Ｐゴシック" panose="020B0600070205080204" pitchFamily="34" charset="-128"/>
              </a:rPr>
              <a:t>two-way table</a:t>
            </a:r>
            <a:r>
              <a:rPr lang="en-US" altLang="en-US" sz="1900">
                <a:solidFill>
                  <a:srgbClr val="000000"/>
                </a:solidFill>
                <a:ea typeface="ＭＳ Ｐゴシック" panose="020B0600070205080204" pitchFamily="34" charset="-128"/>
              </a:rPr>
              <a:t> of counts organizes data about two categorical variables.</a:t>
            </a:r>
          </a:p>
          <a:p>
            <a:pPr lvl="1" eaLnBrk="1" hangingPunct="1">
              <a:lnSpc>
                <a:spcPct val="90000"/>
              </a:lnSpc>
              <a:spcAft>
                <a:spcPts val="1200"/>
              </a:spcAft>
              <a:buClr>
                <a:srgbClr val="E81F30"/>
              </a:buClr>
              <a:buFont typeface="Wingdings" pitchFamily="2" charset="2"/>
              <a:buChar char="ü"/>
            </a:pPr>
            <a:r>
              <a:rPr lang="en-US" altLang="en-US" sz="1900">
                <a:solidFill>
                  <a:srgbClr val="000000"/>
                </a:solidFill>
                <a:ea typeface="ＭＳ Ｐゴシック" panose="020B0600070205080204" pitchFamily="34" charset="-128"/>
              </a:rPr>
              <a:t>The row-totals and column-totals in a two-way table give the </a:t>
            </a:r>
            <a:r>
              <a:rPr lang="en-US" altLang="en-US" sz="1900" b="1">
                <a:solidFill>
                  <a:srgbClr val="000000"/>
                </a:solidFill>
                <a:ea typeface="ＭＳ Ｐゴシック" panose="020B0600070205080204" pitchFamily="34" charset="-128"/>
              </a:rPr>
              <a:t>marginal distributions</a:t>
            </a:r>
            <a:r>
              <a:rPr lang="en-US" altLang="en-US" sz="1900">
                <a:solidFill>
                  <a:srgbClr val="000000"/>
                </a:solidFill>
                <a:ea typeface="ＭＳ Ｐゴシック" panose="020B0600070205080204" pitchFamily="34" charset="-128"/>
              </a:rPr>
              <a:t> of the two individual variables.</a:t>
            </a:r>
          </a:p>
          <a:p>
            <a:pPr lvl="1" eaLnBrk="1" hangingPunct="1">
              <a:lnSpc>
                <a:spcPct val="90000"/>
              </a:lnSpc>
              <a:spcAft>
                <a:spcPts val="1200"/>
              </a:spcAft>
              <a:buClr>
                <a:srgbClr val="E81F30"/>
              </a:buClr>
              <a:buFont typeface="Wingdings" pitchFamily="2" charset="2"/>
              <a:buChar char="ü"/>
            </a:pPr>
            <a:r>
              <a:rPr lang="en-US" altLang="en-US" sz="1900">
                <a:solidFill>
                  <a:srgbClr val="000000"/>
                </a:solidFill>
                <a:ea typeface="ＭＳ Ｐゴシック" panose="020B0600070205080204" pitchFamily="34" charset="-128"/>
              </a:rPr>
              <a:t>There are two sets of </a:t>
            </a:r>
            <a:r>
              <a:rPr lang="en-US" altLang="en-US" sz="1900" b="1">
                <a:solidFill>
                  <a:srgbClr val="000000"/>
                </a:solidFill>
                <a:ea typeface="ＭＳ Ｐゴシック" panose="020B0600070205080204" pitchFamily="34" charset="-128"/>
              </a:rPr>
              <a:t>conditional distributions</a:t>
            </a:r>
            <a:r>
              <a:rPr lang="en-US" altLang="en-US" sz="1900">
                <a:solidFill>
                  <a:srgbClr val="000000"/>
                </a:solidFill>
                <a:ea typeface="ＭＳ Ｐゴシック" panose="020B0600070205080204" pitchFamily="34" charset="-128"/>
              </a:rPr>
              <a:t> for a two-way table.</a:t>
            </a:r>
          </a:p>
          <a:p>
            <a:pPr lvl="1" eaLnBrk="1" hangingPunct="1">
              <a:lnSpc>
                <a:spcPct val="90000"/>
              </a:lnSpc>
              <a:spcAft>
                <a:spcPts val="1200"/>
              </a:spcAft>
              <a:buClr>
                <a:srgbClr val="E81F30"/>
              </a:buClr>
              <a:buFont typeface="Wingdings" pitchFamily="2" charset="2"/>
              <a:buChar char="ü"/>
            </a:pPr>
            <a:endParaRPr lang="en-US" altLang="en-US" sz="1900">
              <a:solidFill>
                <a:srgbClr val="000000"/>
              </a:solidFill>
              <a:ea typeface="ＭＳ Ｐゴシック" panose="020B0600070205080204" pitchFamily="34" charset="-128"/>
            </a:endParaRPr>
          </a:p>
        </p:txBody>
      </p:sp>
      <p:sp>
        <p:nvSpPr>
          <p:cNvPr id="5" name="Text Placeholder 4">
            <a:extLst>
              <a:ext uri="{FF2B5EF4-FFF2-40B4-BE49-F238E27FC236}">
                <a16:creationId xmlns:a16="http://schemas.microsoft.com/office/drawing/2014/main" id="{03F89FBE-A3F1-174D-8C16-0D3FD6C7DF49}"/>
              </a:ext>
            </a:extLst>
          </p:cNvPr>
          <p:cNvSpPr>
            <a:spLocks noGrp="1"/>
          </p:cNvSpPr>
          <p:nvPr>
            <p:ph type="body" idx="1"/>
          </p:nvPr>
        </p:nvSpPr>
        <p:spPr>
          <a:xfrm>
            <a:off x="496888" y="2070100"/>
            <a:ext cx="7683500" cy="323850"/>
          </a:xfrm>
        </p:spPr>
        <p:txBody>
          <a:bodyPr/>
          <a:lstStyle/>
          <a:p>
            <a:pPr algn="l" eaLnBrk="1" hangingPunct="1">
              <a:spcBef>
                <a:spcPct val="0"/>
              </a:spcBef>
              <a:buFont typeface="Wingdings" pitchFamily="-111" charset="2"/>
              <a:buNone/>
              <a:defRPr/>
            </a:pPr>
            <a:r>
              <a:rPr lang="en-US" sz="2000" b="1">
                <a:ea typeface="ＭＳ Ｐゴシック" pitchFamily="-111" charset="-128"/>
              </a:rPr>
              <a:t>Summary</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nodeType="afterGroup">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par>
                          <p:cTn id="12" fill="hold" nodeType="afterGroup">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par>
                          <p:cTn id="16" fill="hold" nodeType="afterGroup">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childTnLst>
                                </p:cTn>
                              </p:par>
                            </p:childTnLst>
                          </p:cTn>
                        </p:par>
                        <p:par>
                          <p:cTn id="20" fill="hold" nodeType="afterGroup">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childTnLst>
                                </p:cTn>
                              </p:par>
                            </p:childTnLst>
                          </p:cTn>
                        </p:par>
                        <p:par>
                          <p:cTn id="24" fill="hold" nodeType="afterGroup">
                            <p:stCondLst>
                              <p:cond delay="5000"/>
                            </p:stCondLst>
                            <p:childTnLst>
                              <p:par>
                                <p:cTn id="25" presetID="1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E1EBDE58-AFEB-174A-AF1F-59A31768BF91}"/>
              </a:ext>
            </a:extLst>
          </p:cNvPr>
          <p:cNvSpPr>
            <a:spLocks noGrp="1"/>
          </p:cNvSpPr>
          <p:nvPr>
            <p:ph type="title"/>
          </p:nvPr>
        </p:nvSpPr>
        <p:spPr/>
        <p:txBody>
          <a:bodyPr/>
          <a:lstStyle/>
          <a:p>
            <a:pPr eaLnBrk="1" hangingPunct="1"/>
            <a:r>
              <a:rPr lang="en-US" altLang="en-US" sz="3200" b="1">
                <a:solidFill>
                  <a:srgbClr val="E81F30"/>
                </a:solidFill>
                <a:ea typeface="ＭＳ Ｐゴシック" panose="020B0600070205080204" pitchFamily="34" charset="-128"/>
              </a:rPr>
              <a:t>Section 1.1</a:t>
            </a:r>
            <a:br>
              <a:rPr lang="en-US" altLang="en-US" sz="3200" b="1">
                <a:solidFill>
                  <a:srgbClr val="E81F30"/>
                </a:solidFill>
                <a:ea typeface="ＭＳ Ｐゴシック" panose="020B0600070205080204" pitchFamily="34" charset="-128"/>
              </a:rPr>
            </a:br>
            <a:r>
              <a:rPr lang="en-US" altLang="en-US" sz="3200" b="1">
                <a:solidFill>
                  <a:srgbClr val="E81F30"/>
                </a:solidFill>
                <a:ea typeface="ＭＳ Ｐゴシック" panose="020B0600070205080204" pitchFamily="34" charset="-128"/>
              </a:rPr>
              <a:t>Analyzing Categorical Data</a:t>
            </a:r>
            <a:endParaRPr lang="en-US" altLang="en-US" sz="3200" b="1">
              <a:ea typeface="ＭＳ Ｐゴシック" panose="020B0600070205080204" pitchFamily="34" charset="-128"/>
            </a:endParaRPr>
          </a:p>
        </p:txBody>
      </p:sp>
      <p:sp>
        <p:nvSpPr>
          <p:cNvPr id="3" name="Content Placeholder 2">
            <a:extLst>
              <a:ext uri="{FF2B5EF4-FFF2-40B4-BE49-F238E27FC236}">
                <a16:creationId xmlns:a16="http://schemas.microsoft.com/office/drawing/2014/main" id="{3BF8FDCC-0069-204A-A133-7FAA1A1403C9}"/>
              </a:ext>
            </a:extLst>
          </p:cNvPr>
          <p:cNvSpPr>
            <a:spLocks noGrp="1"/>
          </p:cNvSpPr>
          <p:nvPr>
            <p:ph sz="half" idx="2"/>
          </p:nvPr>
        </p:nvSpPr>
        <p:spPr>
          <a:xfrm>
            <a:off x="496888" y="2447925"/>
            <a:ext cx="8402637" cy="4252913"/>
          </a:xfrm>
        </p:spPr>
        <p:txBody>
          <a:bodyPr/>
          <a:lstStyle/>
          <a:p>
            <a:pPr eaLnBrk="1" hangingPunct="1">
              <a:spcAft>
                <a:spcPts val="2400"/>
              </a:spcAft>
              <a:buFont typeface="Wingdings" pitchFamily="2" charset="2"/>
              <a:buNone/>
            </a:pPr>
            <a:r>
              <a:rPr lang="en-US" altLang="en-US" sz="2000">
                <a:solidFill>
                  <a:srgbClr val="000000"/>
                </a:solidFill>
                <a:ea typeface="ＭＳ Ｐゴシック" panose="020B0600070205080204" pitchFamily="34" charset="-128"/>
              </a:rPr>
              <a:t>In this section, we learned that…</a:t>
            </a:r>
          </a:p>
          <a:p>
            <a:pPr lvl="1" eaLnBrk="1" hangingPunct="1">
              <a:spcAft>
                <a:spcPts val="1200"/>
              </a:spcAft>
              <a:buClr>
                <a:srgbClr val="E81F30"/>
              </a:buClr>
              <a:buFont typeface="Wingdings" pitchFamily="2" charset="2"/>
              <a:buChar char="ü"/>
            </a:pPr>
            <a:r>
              <a:rPr lang="en-US" altLang="en-US" sz="2000">
                <a:solidFill>
                  <a:srgbClr val="000000"/>
                </a:solidFill>
                <a:ea typeface="ＭＳ Ｐゴシック" panose="020B0600070205080204" pitchFamily="34" charset="-128"/>
              </a:rPr>
              <a:t>We can use a </a:t>
            </a:r>
            <a:r>
              <a:rPr lang="en-US" altLang="en-US" sz="2000" b="1">
                <a:solidFill>
                  <a:srgbClr val="000000"/>
                </a:solidFill>
                <a:ea typeface="ＭＳ Ｐゴシック" panose="020B0600070205080204" pitchFamily="34" charset="-128"/>
              </a:rPr>
              <a:t>side-by-side bar graph</a:t>
            </a:r>
            <a:r>
              <a:rPr lang="en-US" altLang="en-US" sz="2000">
                <a:solidFill>
                  <a:srgbClr val="000000"/>
                </a:solidFill>
                <a:ea typeface="ＭＳ Ｐゴシック" panose="020B0600070205080204" pitchFamily="34" charset="-128"/>
              </a:rPr>
              <a:t> or a </a:t>
            </a:r>
            <a:r>
              <a:rPr lang="en-US" altLang="en-US" sz="2000" b="1">
                <a:solidFill>
                  <a:srgbClr val="000000"/>
                </a:solidFill>
                <a:ea typeface="ＭＳ Ｐゴシック" panose="020B0600070205080204" pitchFamily="34" charset="-128"/>
              </a:rPr>
              <a:t>segmented bar graph</a:t>
            </a:r>
            <a:r>
              <a:rPr lang="en-US" altLang="en-US" sz="2000">
                <a:solidFill>
                  <a:srgbClr val="000000"/>
                </a:solidFill>
                <a:ea typeface="ＭＳ Ｐゴシック" panose="020B0600070205080204" pitchFamily="34" charset="-128"/>
              </a:rPr>
              <a:t> to display conditional distributions.</a:t>
            </a:r>
          </a:p>
          <a:p>
            <a:pPr lvl="1" eaLnBrk="1" hangingPunct="1">
              <a:spcAft>
                <a:spcPts val="1200"/>
              </a:spcAft>
              <a:buClr>
                <a:srgbClr val="E81F30"/>
              </a:buClr>
              <a:buFont typeface="Wingdings" pitchFamily="2" charset="2"/>
              <a:buChar char="ü"/>
            </a:pPr>
            <a:r>
              <a:rPr lang="en-US" altLang="en-US" sz="2000">
                <a:solidFill>
                  <a:srgbClr val="000000"/>
                </a:solidFill>
                <a:ea typeface="ＭＳ Ｐゴシック" panose="020B0600070205080204" pitchFamily="34" charset="-128"/>
              </a:rPr>
              <a:t>To describe the association between the row and column variables, compare an appropriate set of conditional distributions.</a:t>
            </a:r>
          </a:p>
          <a:p>
            <a:pPr lvl="1" eaLnBrk="1" hangingPunct="1">
              <a:spcAft>
                <a:spcPts val="1200"/>
              </a:spcAft>
              <a:buClr>
                <a:srgbClr val="E81F30"/>
              </a:buClr>
              <a:buFont typeface="Wingdings" pitchFamily="2" charset="2"/>
              <a:buChar char="ü"/>
            </a:pPr>
            <a:r>
              <a:rPr lang="en-US" altLang="en-US" sz="2000">
                <a:solidFill>
                  <a:srgbClr val="000000"/>
                </a:solidFill>
                <a:ea typeface="ＭＳ Ｐゴシック" panose="020B0600070205080204" pitchFamily="34" charset="-128"/>
              </a:rPr>
              <a:t>Even a strong association between two categorical variables can be influenced by other variables lurking in the background.</a:t>
            </a:r>
          </a:p>
          <a:p>
            <a:pPr lvl="1" eaLnBrk="1" hangingPunct="1">
              <a:spcAft>
                <a:spcPts val="1200"/>
              </a:spcAft>
              <a:buClr>
                <a:srgbClr val="E81F30"/>
              </a:buClr>
              <a:buFont typeface="Wingdings" pitchFamily="2" charset="2"/>
              <a:buChar char="ü"/>
            </a:pPr>
            <a:r>
              <a:rPr lang="en-US" altLang="en-US" sz="2000">
                <a:solidFill>
                  <a:srgbClr val="000000"/>
                </a:solidFill>
                <a:ea typeface="ＭＳ Ｐゴシック" panose="020B0600070205080204" pitchFamily="34" charset="-128"/>
              </a:rPr>
              <a:t>You can organize many problems using the four steps </a:t>
            </a:r>
            <a:r>
              <a:rPr lang="en-US" altLang="en-US" sz="2000" b="1">
                <a:solidFill>
                  <a:srgbClr val="000000"/>
                </a:solidFill>
                <a:ea typeface="ＭＳ Ｐゴシック" panose="020B0600070205080204" pitchFamily="34" charset="-128"/>
              </a:rPr>
              <a:t>state, plan, do,</a:t>
            </a:r>
            <a:r>
              <a:rPr lang="en-US" altLang="en-US" sz="2000">
                <a:solidFill>
                  <a:srgbClr val="000000"/>
                </a:solidFill>
                <a:ea typeface="ＭＳ Ｐゴシック" panose="020B0600070205080204" pitchFamily="34" charset="-128"/>
              </a:rPr>
              <a:t> and </a:t>
            </a:r>
            <a:r>
              <a:rPr lang="en-US" altLang="en-US" sz="2000" b="1">
                <a:solidFill>
                  <a:srgbClr val="000000"/>
                </a:solidFill>
                <a:ea typeface="ＭＳ Ｐゴシック" panose="020B0600070205080204" pitchFamily="34" charset="-128"/>
              </a:rPr>
              <a:t>conclude.</a:t>
            </a:r>
            <a:endParaRPr lang="en-US" altLang="en-US" sz="2000">
              <a:solidFill>
                <a:srgbClr val="000000"/>
              </a:solidFill>
              <a:ea typeface="ＭＳ Ｐゴシック" panose="020B0600070205080204" pitchFamily="34" charset="-128"/>
            </a:endParaRPr>
          </a:p>
          <a:p>
            <a:pPr lvl="1" eaLnBrk="1" hangingPunct="1">
              <a:spcAft>
                <a:spcPts val="1200"/>
              </a:spcAft>
              <a:buClr>
                <a:srgbClr val="E81F30"/>
              </a:buClr>
              <a:buFont typeface="Wingdings" pitchFamily="2" charset="2"/>
              <a:buChar char="ü"/>
            </a:pPr>
            <a:endParaRPr lang="en-US" altLang="en-US" sz="2000">
              <a:solidFill>
                <a:srgbClr val="000000"/>
              </a:solidFill>
              <a:ea typeface="ＭＳ Ｐゴシック" panose="020B0600070205080204" pitchFamily="34" charset="-128"/>
            </a:endParaRPr>
          </a:p>
        </p:txBody>
      </p:sp>
      <p:sp>
        <p:nvSpPr>
          <p:cNvPr id="5" name="Text Placeholder 4">
            <a:extLst>
              <a:ext uri="{FF2B5EF4-FFF2-40B4-BE49-F238E27FC236}">
                <a16:creationId xmlns:a16="http://schemas.microsoft.com/office/drawing/2014/main" id="{360A8656-F46F-C548-B1C5-D55DC1F46C19}"/>
              </a:ext>
            </a:extLst>
          </p:cNvPr>
          <p:cNvSpPr>
            <a:spLocks noGrp="1"/>
          </p:cNvSpPr>
          <p:nvPr>
            <p:ph type="body" idx="1"/>
          </p:nvPr>
        </p:nvSpPr>
        <p:spPr>
          <a:xfrm>
            <a:off x="496888" y="2070100"/>
            <a:ext cx="7683500" cy="323850"/>
          </a:xfrm>
        </p:spPr>
        <p:txBody>
          <a:bodyPr/>
          <a:lstStyle/>
          <a:p>
            <a:pPr algn="l" eaLnBrk="1" hangingPunct="1">
              <a:spcBef>
                <a:spcPct val="0"/>
              </a:spcBef>
              <a:buFont typeface="Wingdings" pitchFamily="-111" charset="2"/>
              <a:buNone/>
              <a:defRPr/>
            </a:pPr>
            <a:r>
              <a:rPr lang="en-US" sz="2000" b="1">
                <a:ea typeface="ＭＳ Ｐゴシック" pitchFamily="-111" charset="-128"/>
              </a:rPr>
              <a:t>Summary, continued</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nodeType="afterGroup">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par>
                          <p:cTn id="12" fill="hold" nodeType="afterGroup">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par>
                          <p:cTn id="16" fill="hold" nodeType="afterGroup">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childTnLst>
                                </p:cTn>
                              </p:par>
                            </p:childTnLst>
                          </p:cTn>
                        </p:par>
                        <p:par>
                          <p:cTn id="20" fill="hold" nodeType="afterGroup">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8080123B-3230-0C42-A2B7-BF5B00690540}"/>
              </a:ext>
            </a:extLst>
          </p:cNvPr>
          <p:cNvSpPr>
            <a:spLocks noGrp="1"/>
          </p:cNvSpPr>
          <p:nvPr>
            <p:ph type="title"/>
          </p:nvPr>
        </p:nvSpPr>
        <p:spPr/>
        <p:txBody>
          <a:bodyPr/>
          <a:lstStyle/>
          <a:p>
            <a:pPr eaLnBrk="1" hangingPunct="1"/>
            <a:r>
              <a:rPr lang="en-US" altLang="en-US" sz="3200" b="1">
                <a:solidFill>
                  <a:srgbClr val="E81F30"/>
                </a:solidFill>
                <a:ea typeface="ＭＳ Ｐゴシック" panose="020B0600070205080204" pitchFamily="34" charset="-128"/>
              </a:rPr>
              <a:t>Looking Ahead…</a:t>
            </a:r>
            <a:endParaRPr lang="en-US" altLang="en-US" sz="3200" b="1">
              <a:ea typeface="ＭＳ Ｐゴシック" panose="020B0600070205080204" pitchFamily="34" charset="-128"/>
            </a:endParaRPr>
          </a:p>
        </p:txBody>
      </p:sp>
      <p:grpSp>
        <p:nvGrpSpPr>
          <p:cNvPr id="36867" name="Group 4">
            <a:extLst>
              <a:ext uri="{FF2B5EF4-FFF2-40B4-BE49-F238E27FC236}">
                <a16:creationId xmlns:a16="http://schemas.microsoft.com/office/drawing/2014/main" id="{B958A250-BF29-3A40-9D94-1CB06EB4594F}"/>
              </a:ext>
            </a:extLst>
          </p:cNvPr>
          <p:cNvGrpSpPr>
            <a:grpSpLocks/>
          </p:cNvGrpSpPr>
          <p:nvPr/>
        </p:nvGrpSpPr>
        <p:grpSpPr bwMode="auto">
          <a:xfrm>
            <a:off x="498475" y="1984375"/>
            <a:ext cx="7896225" cy="3646488"/>
            <a:chOff x="498475" y="1984375"/>
            <a:chExt cx="7896225" cy="3646488"/>
          </a:xfrm>
        </p:grpSpPr>
        <p:sp>
          <p:nvSpPr>
            <p:cNvPr id="10" name="TextBox 9">
              <a:extLst>
                <a:ext uri="{FF2B5EF4-FFF2-40B4-BE49-F238E27FC236}">
                  <a16:creationId xmlns:a16="http://schemas.microsoft.com/office/drawing/2014/main" id="{C9E8CBBE-97E4-EA47-9416-6750B8476398}"/>
                </a:ext>
              </a:extLst>
            </p:cNvPr>
            <p:cNvSpPr txBox="1"/>
            <p:nvPr/>
          </p:nvSpPr>
          <p:spPr>
            <a:xfrm>
              <a:off x="755650" y="2214563"/>
              <a:ext cx="7639050" cy="34163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defRPr/>
              </a:pPr>
              <a:endParaRPr lang="en-US" sz="2400">
                <a:solidFill>
                  <a:schemeClr val="tx1"/>
                </a:solidFill>
                <a:ea typeface="ＭＳ Ｐゴシック" pitchFamily="-111" charset="-128"/>
              </a:endParaRPr>
            </a:p>
            <a:p>
              <a:pPr>
                <a:defRPr/>
              </a:pPr>
              <a:r>
                <a:rPr lang="en-US" sz="2400">
                  <a:solidFill>
                    <a:schemeClr val="tx1"/>
                  </a:solidFill>
                  <a:ea typeface="ＭＳ Ｐゴシック" pitchFamily="-111" charset="-128"/>
                </a:rPr>
                <a:t>We’ll learn how to display quantitative data.</a:t>
              </a:r>
            </a:p>
            <a:p>
              <a:pPr lvl="1">
                <a:buClr>
                  <a:srgbClr val="E81F30"/>
                </a:buClr>
                <a:buFont typeface="Wingdings" pitchFamily="-111" charset="2"/>
                <a:buChar char="ü"/>
                <a:defRPr/>
              </a:pPr>
              <a:r>
                <a:rPr lang="en-US" sz="2400" b="1">
                  <a:solidFill>
                    <a:schemeClr val="tx1"/>
                  </a:solidFill>
                  <a:ea typeface="ＭＳ Ｐゴシック" pitchFamily="-111" charset="-128"/>
                </a:rPr>
                <a:t>Dotplots</a:t>
              </a:r>
            </a:p>
            <a:p>
              <a:pPr lvl="1">
                <a:buClr>
                  <a:srgbClr val="E81F30"/>
                </a:buClr>
                <a:buFont typeface="Wingdings" pitchFamily="-111" charset="2"/>
                <a:buChar char="ü"/>
                <a:defRPr/>
              </a:pPr>
              <a:r>
                <a:rPr lang="en-US" sz="2400" b="1">
                  <a:solidFill>
                    <a:schemeClr val="tx1"/>
                  </a:solidFill>
                  <a:ea typeface="ＭＳ Ｐゴシック" pitchFamily="-111" charset="-128"/>
                </a:rPr>
                <a:t>Stemplots</a:t>
              </a:r>
            </a:p>
            <a:p>
              <a:pPr lvl="1">
                <a:buClr>
                  <a:srgbClr val="E81F30"/>
                </a:buClr>
                <a:buFont typeface="Wingdings" pitchFamily="-111" charset="2"/>
                <a:buChar char="ü"/>
                <a:defRPr/>
              </a:pPr>
              <a:r>
                <a:rPr lang="en-US" sz="2400" b="1">
                  <a:solidFill>
                    <a:schemeClr val="tx1"/>
                  </a:solidFill>
                  <a:ea typeface="ＭＳ Ｐゴシック" pitchFamily="-111" charset="-128"/>
                </a:rPr>
                <a:t>Histograms</a:t>
              </a:r>
            </a:p>
            <a:p>
              <a:pPr>
                <a:defRPr/>
              </a:pPr>
              <a:endParaRPr lang="en-US" sz="2400">
                <a:solidFill>
                  <a:schemeClr val="tx1"/>
                </a:solidFill>
                <a:ea typeface="ＭＳ Ｐゴシック" pitchFamily="-111" charset="-128"/>
              </a:endParaRPr>
            </a:p>
            <a:p>
              <a:pPr>
                <a:defRPr/>
              </a:pPr>
              <a:r>
                <a:rPr lang="en-US" sz="2400">
                  <a:solidFill>
                    <a:schemeClr val="tx1"/>
                  </a:solidFill>
                  <a:ea typeface="ＭＳ Ｐゴシック" pitchFamily="-111" charset="-128"/>
                </a:rPr>
                <a:t>We’ll also learn how to describe and compare distributions of quantitative data.</a:t>
              </a:r>
            </a:p>
            <a:p>
              <a:pPr>
                <a:defRPr/>
              </a:pPr>
              <a:endParaRPr lang="en-US" sz="2400">
                <a:solidFill>
                  <a:srgbClr val="FFFFFF"/>
                </a:solidFill>
                <a:ea typeface="ＭＳ Ｐゴシック" pitchFamily="-111" charset="-128"/>
              </a:endParaRPr>
            </a:p>
          </p:txBody>
        </p:sp>
        <p:sp>
          <p:nvSpPr>
            <p:cNvPr id="23" name="TextBox 22">
              <a:extLst>
                <a:ext uri="{FF2B5EF4-FFF2-40B4-BE49-F238E27FC236}">
                  <a16:creationId xmlns:a16="http://schemas.microsoft.com/office/drawing/2014/main" id="{25428AB1-8036-BF44-B0C9-9F6152799FE0}"/>
                </a:ext>
              </a:extLst>
            </p:cNvPr>
            <p:cNvSpPr txBox="1"/>
            <p:nvPr/>
          </p:nvSpPr>
          <p:spPr>
            <a:xfrm>
              <a:off x="498475" y="1984375"/>
              <a:ext cx="3368675" cy="461963"/>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a:spAutoFit/>
            </a:bodyPr>
            <a:lstStyle/>
            <a:p>
              <a:pPr>
                <a:defRPr/>
              </a:pPr>
              <a:r>
                <a:rPr lang="en-US" sz="2400" b="1" u="sng">
                  <a:solidFill>
                    <a:schemeClr val="tx1"/>
                  </a:solidFill>
                  <a:ea typeface="ＭＳ Ｐゴシック" pitchFamily="-111" charset="-128"/>
                </a:rPr>
                <a:t>In the next Section…</a:t>
              </a:r>
            </a:p>
          </p:txBody>
        </p:sp>
      </p:grpSp>
    </p:spTree>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3CF8E47C-1A6C-164D-9102-02192B7F7102}"/>
              </a:ext>
            </a:extLst>
          </p:cNvPr>
          <p:cNvSpPr>
            <a:spLocks noGrp="1"/>
          </p:cNvSpPr>
          <p:nvPr>
            <p:ph type="title" idx="4294967295"/>
          </p:nvPr>
        </p:nvSpPr>
        <p:spPr/>
        <p:txBody>
          <a:bodyPr/>
          <a:lstStyle/>
          <a:p>
            <a:r>
              <a:rPr lang="en-US" altLang="en-US">
                <a:solidFill>
                  <a:schemeClr val="tx2"/>
                </a:solidFill>
                <a:ea typeface="ＭＳ Ｐゴシック" panose="020B0600070205080204" pitchFamily="34" charset="-128"/>
              </a:rPr>
              <a:t>HOMEWORK DAY 2</a:t>
            </a:r>
          </a:p>
        </p:txBody>
      </p:sp>
      <p:sp>
        <p:nvSpPr>
          <p:cNvPr id="70659" name="Rectangle 3">
            <a:extLst>
              <a:ext uri="{FF2B5EF4-FFF2-40B4-BE49-F238E27FC236}">
                <a16:creationId xmlns:a16="http://schemas.microsoft.com/office/drawing/2014/main" id="{7BBEF71C-7A50-6048-87A7-6F9F8D57648E}"/>
              </a:ext>
            </a:extLst>
          </p:cNvPr>
          <p:cNvSpPr>
            <a:spLocks noGrp="1"/>
          </p:cNvSpPr>
          <p:nvPr>
            <p:ph type="body" idx="4294967295"/>
          </p:nvPr>
        </p:nvSpPr>
        <p:spPr/>
        <p:txBody>
          <a:bodyPr/>
          <a:lstStyle/>
          <a:p>
            <a:pPr>
              <a:buFont typeface="Wingdings" pitchFamily="2" charset="2"/>
              <a:buNone/>
            </a:pPr>
            <a:r>
              <a:rPr lang="en-US" altLang="en-US" sz="2800">
                <a:ea typeface="ＭＳ Ｐゴシック" panose="020B0600070205080204" pitchFamily="34" charset="-128"/>
              </a:rPr>
              <a:t>Read p. 27-42</a:t>
            </a:r>
          </a:p>
          <a:p>
            <a:pPr>
              <a:buFont typeface="Wingdings" pitchFamily="2" charset="2"/>
              <a:buNone/>
            </a:pPr>
            <a:r>
              <a:rPr lang="en-US" altLang="en-US" sz="2800">
                <a:ea typeface="ＭＳ Ｐゴシック" panose="020B0600070205080204" pitchFamily="34" charset="-128"/>
              </a:rPr>
              <a:t>Exercises </a:t>
            </a:r>
          </a:p>
          <a:p>
            <a:pPr>
              <a:buFont typeface="Wingdings" pitchFamily="2" charset="2"/>
              <a:buNone/>
            </a:pPr>
            <a:r>
              <a:rPr lang="en-US" altLang="en-US" sz="2800">
                <a:ea typeface="ＭＳ Ｐゴシック" panose="020B0600070205080204" pitchFamily="34" charset="-128"/>
              </a:rPr>
              <a:t>p. 24 (19,21,23,25,27-32)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F48FE4A9-7C2B-1A43-AAB6-74AB09F02978}"/>
              </a:ext>
            </a:extLst>
          </p:cNvPr>
          <p:cNvSpPr>
            <a:spLocks noGrp="1"/>
          </p:cNvSpPr>
          <p:nvPr>
            <p:ph type="title"/>
          </p:nvPr>
        </p:nvSpPr>
        <p:spPr/>
        <p:txBody>
          <a:bodyPr/>
          <a:lstStyle/>
          <a:p>
            <a:pPr eaLnBrk="1" hangingPunct="1"/>
            <a:r>
              <a:rPr lang="en-US" altLang="en-US" b="1">
                <a:solidFill>
                  <a:srgbClr val="E81F30"/>
                </a:solidFill>
                <a:ea typeface="ＭＳ Ｐゴシック" panose="020B0600070205080204" pitchFamily="34" charset="-128"/>
              </a:rPr>
              <a:t>Chapter 1</a:t>
            </a:r>
            <a:br>
              <a:rPr lang="en-US" altLang="en-US" b="1">
                <a:solidFill>
                  <a:srgbClr val="E81F30"/>
                </a:solidFill>
                <a:ea typeface="ＭＳ Ｐゴシック" panose="020B0600070205080204" pitchFamily="34" charset="-128"/>
              </a:rPr>
            </a:br>
            <a:r>
              <a:rPr lang="en-US" altLang="en-US" b="1">
                <a:solidFill>
                  <a:srgbClr val="E81F30"/>
                </a:solidFill>
                <a:ea typeface="ＭＳ Ｐゴシック" panose="020B0600070205080204" pitchFamily="34" charset="-128"/>
              </a:rPr>
              <a:t>Exploring Data</a:t>
            </a:r>
          </a:p>
        </p:txBody>
      </p:sp>
      <p:sp>
        <p:nvSpPr>
          <p:cNvPr id="25603" name="Content Placeholder 2">
            <a:extLst>
              <a:ext uri="{FF2B5EF4-FFF2-40B4-BE49-F238E27FC236}">
                <a16:creationId xmlns:a16="http://schemas.microsoft.com/office/drawing/2014/main" id="{9B105D4E-44A3-C04C-B627-E0FDC57F5806}"/>
              </a:ext>
            </a:extLst>
          </p:cNvPr>
          <p:cNvSpPr>
            <a:spLocks noGrp="1"/>
          </p:cNvSpPr>
          <p:nvPr>
            <p:ph idx="1"/>
          </p:nvPr>
        </p:nvSpPr>
        <p:spPr>
          <a:xfrm>
            <a:off x="498475" y="2790825"/>
            <a:ext cx="8351838" cy="3335338"/>
          </a:xfrm>
        </p:spPr>
        <p:txBody>
          <a:bodyPr/>
          <a:lstStyle/>
          <a:p>
            <a:pPr eaLnBrk="1" hangingPunct="1"/>
            <a:r>
              <a:rPr lang="en-US" altLang="en-US" sz="2400" b="1">
                <a:solidFill>
                  <a:srgbClr val="E81F30"/>
                </a:solidFill>
                <a:ea typeface="ＭＳ Ｐゴシック" panose="020B0600070205080204" pitchFamily="34" charset="-128"/>
              </a:rPr>
              <a:t>Introduction</a:t>
            </a:r>
            <a:r>
              <a:rPr lang="en-US" altLang="en-US" sz="2400">
                <a:solidFill>
                  <a:srgbClr val="E81F30"/>
                </a:solidFill>
                <a:ea typeface="ＭＳ Ｐゴシック" panose="020B0600070205080204" pitchFamily="34" charset="-128"/>
              </a:rPr>
              <a:t>:</a:t>
            </a:r>
            <a:r>
              <a:rPr lang="en-US" altLang="en-US" sz="2400">
                <a:ea typeface="ＭＳ Ｐゴシック" panose="020B0600070205080204" pitchFamily="34" charset="-128"/>
              </a:rPr>
              <a:t> </a:t>
            </a:r>
            <a:r>
              <a:rPr lang="en-US" altLang="en-US" sz="2400">
                <a:solidFill>
                  <a:srgbClr val="000000"/>
                </a:solidFill>
                <a:ea typeface="ＭＳ Ｐゴシック" panose="020B0600070205080204" pitchFamily="34" charset="-128"/>
              </a:rPr>
              <a:t>Data Analysis: Making Sense of Data</a:t>
            </a:r>
          </a:p>
          <a:p>
            <a:pPr eaLnBrk="1" hangingPunct="1"/>
            <a:r>
              <a:rPr lang="en-US" altLang="en-US" sz="2400" b="1">
                <a:solidFill>
                  <a:srgbClr val="E81F30"/>
                </a:solidFill>
                <a:ea typeface="ＭＳ Ｐゴシック" panose="020B0600070205080204" pitchFamily="34" charset="-128"/>
              </a:rPr>
              <a:t>1.1</a:t>
            </a:r>
            <a:r>
              <a:rPr lang="en-US" altLang="en-US" sz="2400" b="1">
                <a:ea typeface="ＭＳ Ｐゴシック" panose="020B0600070205080204" pitchFamily="34" charset="-128"/>
              </a:rPr>
              <a:t>	</a:t>
            </a:r>
            <a:r>
              <a:rPr lang="en-US" altLang="en-US" sz="2400" b="1">
                <a:solidFill>
                  <a:srgbClr val="000000"/>
                </a:solidFill>
                <a:ea typeface="ＭＳ Ｐゴシック" panose="020B0600070205080204" pitchFamily="34" charset="-128"/>
              </a:rPr>
              <a:t>Analyzing Categorical Data</a:t>
            </a:r>
          </a:p>
          <a:p>
            <a:pPr eaLnBrk="1" hangingPunct="1"/>
            <a:r>
              <a:rPr lang="en-US" altLang="en-US" sz="2400" b="1">
                <a:solidFill>
                  <a:srgbClr val="E81F30"/>
                </a:solidFill>
                <a:ea typeface="ＭＳ Ｐゴシック" panose="020B0600070205080204" pitchFamily="34" charset="-128"/>
              </a:rPr>
              <a:t>1.2</a:t>
            </a:r>
            <a:r>
              <a:rPr lang="en-US" altLang="en-US" sz="2400">
                <a:ea typeface="ＭＳ Ｐゴシック" panose="020B0600070205080204" pitchFamily="34" charset="-128"/>
              </a:rPr>
              <a:t>	</a:t>
            </a:r>
            <a:r>
              <a:rPr lang="en-US" altLang="en-US" sz="2400">
                <a:solidFill>
                  <a:srgbClr val="000000"/>
                </a:solidFill>
                <a:ea typeface="ＭＳ Ｐゴシック" panose="020B0600070205080204" pitchFamily="34" charset="-128"/>
              </a:rPr>
              <a:t>Displaying Quantitative Data with Graphs</a:t>
            </a:r>
          </a:p>
          <a:p>
            <a:pPr eaLnBrk="1" hangingPunct="1"/>
            <a:r>
              <a:rPr lang="en-US" altLang="en-US" sz="2400" b="1">
                <a:solidFill>
                  <a:srgbClr val="E81F30"/>
                </a:solidFill>
                <a:ea typeface="ＭＳ Ｐゴシック" panose="020B0600070205080204" pitchFamily="34" charset="-128"/>
              </a:rPr>
              <a:t>1.3</a:t>
            </a:r>
            <a:r>
              <a:rPr lang="en-US" altLang="en-US" sz="2400">
                <a:ea typeface="ＭＳ Ｐゴシック" panose="020B0600070205080204" pitchFamily="34" charset="-128"/>
              </a:rPr>
              <a:t>	</a:t>
            </a:r>
            <a:r>
              <a:rPr lang="en-US" altLang="en-US" sz="2400">
                <a:solidFill>
                  <a:srgbClr val="000000"/>
                </a:solidFill>
                <a:ea typeface="ＭＳ Ｐゴシック" panose="020B0600070205080204" pitchFamily="34" charset="-128"/>
              </a:rPr>
              <a:t>Describing Quantitative Data with Numbers</a:t>
            </a: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B3CE123D-C702-2942-BC1F-03F477BE6BAA}"/>
              </a:ext>
            </a:extLst>
          </p:cNvPr>
          <p:cNvSpPr>
            <a:spLocks noGrp="1"/>
          </p:cNvSpPr>
          <p:nvPr>
            <p:ph type="title"/>
          </p:nvPr>
        </p:nvSpPr>
        <p:spPr/>
        <p:txBody>
          <a:bodyPr/>
          <a:lstStyle/>
          <a:p>
            <a:pPr eaLnBrk="1" hangingPunct="1"/>
            <a:r>
              <a:rPr lang="en-US" altLang="en-US" sz="3200" b="1">
                <a:solidFill>
                  <a:srgbClr val="E81F30"/>
                </a:solidFill>
                <a:ea typeface="ＭＳ Ｐゴシック" panose="020B0600070205080204" pitchFamily="34" charset="-128"/>
              </a:rPr>
              <a:t>Section 1.1</a:t>
            </a:r>
            <a:br>
              <a:rPr lang="en-US" altLang="en-US" sz="3200" b="1">
                <a:solidFill>
                  <a:srgbClr val="E81F30"/>
                </a:solidFill>
                <a:ea typeface="ＭＳ Ｐゴシック" panose="020B0600070205080204" pitchFamily="34" charset="-128"/>
              </a:rPr>
            </a:br>
            <a:r>
              <a:rPr lang="en-US" altLang="en-US" sz="3200" b="1">
                <a:solidFill>
                  <a:srgbClr val="E81F30"/>
                </a:solidFill>
                <a:ea typeface="ＭＳ Ｐゴシック" panose="020B0600070205080204" pitchFamily="34" charset="-128"/>
              </a:rPr>
              <a:t>Analyzing Categorical Data</a:t>
            </a:r>
            <a:endParaRPr lang="en-US" altLang="en-US" sz="3200" b="1">
              <a:ea typeface="ＭＳ Ｐゴシック" panose="020B0600070205080204" pitchFamily="34" charset="-128"/>
            </a:endParaRPr>
          </a:p>
        </p:txBody>
      </p:sp>
      <p:sp>
        <p:nvSpPr>
          <p:cNvPr id="26627" name="Content Placeholder 2">
            <a:extLst>
              <a:ext uri="{FF2B5EF4-FFF2-40B4-BE49-F238E27FC236}">
                <a16:creationId xmlns:a16="http://schemas.microsoft.com/office/drawing/2014/main" id="{82DA0C9A-9DBA-0140-A239-4F27AB144FF3}"/>
              </a:ext>
            </a:extLst>
          </p:cNvPr>
          <p:cNvSpPr>
            <a:spLocks noGrp="1"/>
          </p:cNvSpPr>
          <p:nvPr>
            <p:ph sz="half" idx="2"/>
          </p:nvPr>
        </p:nvSpPr>
        <p:spPr>
          <a:xfrm>
            <a:off x="496888" y="2447925"/>
            <a:ext cx="8402637" cy="3678238"/>
          </a:xfrm>
        </p:spPr>
        <p:txBody>
          <a:bodyPr/>
          <a:lstStyle/>
          <a:p>
            <a:pPr eaLnBrk="1" hangingPunct="1">
              <a:spcAft>
                <a:spcPts val="2400"/>
              </a:spcAft>
              <a:buFont typeface="Wingdings" pitchFamily="2" charset="2"/>
              <a:buNone/>
            </a:pPr>
            <a:r>
              <a:rPr lang="en-US" altLang="en-US" sz="2000">
                <a:solidFill>
                  <a:srgbClr val="000000"/>
                </a:solidFill>
                <a:ea typeface="ＭＳ Ｐゴシック" panose="020B0600070205080204" pitchFamily="34" charset="-128"/>
              </a:rPr>
              <a:t>After this section, you should be able to…</a:t>
            </a:r>
          </a:p>
          <a:p>
            <a:pPr lvl="1" eaLnBrk="1" hangingPunct="1">
              <a:spcAft>
                <a:spcPts val="1200"/>
              </a:spcAft>
              <a:buClr>
                <a:srgbClr val="E81F30"/>
              </a:buClr>
              <a:buFont typeface="Wingdings" pitchFamily="2" charset="2"/>
              <a:buChar char="ü"/>
            </a:pPr>
            <a:r>
              <a:rPr lang="en-US" altLang="en-US" sz="2000">
                <a:solidFill>
                  <a:srgbClr val="000000"/>
                </a:solidFill>
                <a:ea typeface="ＭＳ Ｐゴシック" panose="020B0600070205080204" pitchFamily="34" charset="-128"/>
              </a:rPr>
              <a:t>CONSTRUCT and INTERPRET bar graphs and pie charts</a:t>
            </a:r>
          </a:p>
          <a:p>
            <a:pPr lvl="1" eaLnBrk="1" hangingPunct="1">
              <a:spcAft>
                <a:spcPts val="1200"/>
              </a:spcAft>
              <a:buClr>
                <a:srgbClr val="E81F30"/>
              </a:buClr>
              <a:buFont typeface="Wingdings" pitchFamily="2" charset="2"/>
              <a:buChar char="ü"/>
            </a:pPr>
            <a:r>
              <a:rPr lang="en-US" altLang="en-US" sz="2000">
                <a:solidFill>
                  <a:srgbClr val="000000"/>
                </a:solidFill>
                <a:ea typeface="ＭＳ Ｐゴシック" panose="020B0600070205080204" pitchFamily="34" charset="-128"/>
              </a:rPr>
              <a:t>RECOGNIZE “good” and “bad” graphs</a:t>
            </a:r>
          </a:p>
          <a:p>
            <a:pPr lvl="1" eaLnBrk="1" hangingPunct="1">
              <a:spcAft>
                <a:spcPts val="1200"/>
              </a:spcAft>
              <a:buClr>
                <a:srgbClr val="E81F30"/>
              </a:buClr>
              <a:buFont typeface="Wingdings" pitchFamily="2" charset="2"/>
              <a:buChar char="ü"/>
            </a:pPr>
            <a:r>
              <a:rPr lang="en-US" altLang="en-US" sz="2000">
                <a:solidFill>
                  <a:srgbClr val="000000"/>
                </a:solidFill>
                <a:ea typeface="ＭＳ Ｐゴシック" panose="020B0600070205080204" pitchFamily="34" charset="-128"/>
              </a:rPr>
              <a:t>CONSTRUCT and INTERPRET two-way tables</a:t>
            </a:r>
          </a:p>
          <a:p>
            <a:pPr lvl="1" eaLnBrk="1" hangingPunct="1">
              <a:spcAft>
                <a:spcPts val="1200"/>
              </a:spcAft>
              <a:buClr>
                <a:srgbClr val="E81F30"/>
              </a:buClr>
              <a:buFont typeface="Wingdings" pitchFamily="2" charset="2"/>
              <a:buChar char="ü"/>
            </a:pPr>
            <a:r>
              <a:rPr lang="en-US" altLang="en-US" sz="2000">
                <a:solidFill>
                  <a:srgbClr val="000000"/>
                </a:solidFill>
                <a:ea typeface="ＭＳ Ｐゴシック" panose="020B0600070205080204" pitchFamily="34" charset="-128"/>
              </a:rPr>
              <a:t>DESCRIBE relationships between two categorical variables</a:t>
            </a:r>
          </a:p>
          <a:p>
            <a:pPr lvl="1" eaLnBrk="1" hangingPunct="1">
              <a:spcAft>
                <a:spcPts val="1200"/>
              </a:spcAft>
              <a:buClr>
                <a:srgbClr val="E81F30"/>
              </a:buClr>
              <a:buFont typeface="Wingdings" pitchFamily="2" charset="2"/>
              <a:buChar char="ü"/>
            </a:pPr>
            <a:r>
              <a:rPr lang="en-US" altLang="en-US" sz="2000">
                <a:solidFill>
                  <a:srgbClr val="000000"/>
                </a:solidFill>
                <a:ea typeface="ＭＳ Ｐゴシック" panose="020B0600070205080204" pitchFamily="34" charset="-128"/>
              </a:rPr>
              <a:t>ORGANIZE statistical problems</a:t>
            </a:r>
          </a:p>
        </p:txBody>
      </p:sp>
      <p:sp>
        <p:nvSpPr>
          <p:cNvPr id="5" name="Text Placeholder 4">
            <a:extLst>
              <a:ext uri="{FF2B5EF4-FFF2-40B4-BE49-F238E27FC236}">
                <a16:creationId xmlns:a16="http://schemas.microsoft.com/office/drawing/2014/main" id="{B977D8A5-B532-4242-AC02-ADB41DAEDD31}"/>
              </a:ext>
            </a:extLst>
          </p:cNvPr>
          <p:cNvSpPr>
            <a:spLocks noGrp="1"/>
          </p:cNvSpPr>
          <p:nvPr>
            <p:ph type="body" idx="1"/>
          </p:nvPr>
        </p:nvSpPr>
        <p:spPr>
          <a:xfrm>
            <a:off x="496888" y="2070100"/>
            <a:ext cx="7683500" cy="323850"/>
          </a:xfrm>
        </p:spPr>
        <p:txBody>
          <a:bodyPr/>
          <a:lstStyle/>
          <a:p>
            <a:pPr algn="l" eaLnBrk="1" hangingPunct="1">
              <a:spcBef>
                <a:spcPct val="0"/>
              </a:spcBef>
              <a:buFont typeface="Wingdings" pitchFamily="-111" charset="2"/>
              <a:buNone/>
              <a:defRPr/>
            </a:pPr>
            <a:r>
              <a:rPr lang="en-US" b="1">
                <a:ea typeface="ＭＳ Ｐゴシック" pitchFamily="-111" charset="-128"/>
              </a:rPr>
              <a:t>Learning Objectives</a:t>
            </a: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Vertical Title 1">
            <a:extLst>
              <a:ext uri="{FF2B5EF4-FFF2-40B4-BE49-F238E27FC236}">
                <a16:creationId xmlns:a16="http://schemas.microsoft.com/office/drawing/2014/main" id="{1EA2A832-9EDB-3449-86D7-8392F1F1EE1C}"/>
              </a:ext>
            </a:extLst>
          </p:cNvPr>
          <p:cNvSpPr>
            <a:spLocks noGrp="1"/>
          </p:cNvSpPr>
          <p:nvPr>
            <p:ph type="title" orient="vert"/>
          </p:nvPr>
        </p:nvSpPr>
        <p:spPr>
          <a:xfrm>
            <a:off x="7996238" y="954088"/>
            <a:ext cx="681037" cy="5172075"/>
          </a:xfrm>
        </p:spPr>
        <p:txBody>
          <a:bodyPr/>
          <a:lstStyle/>
          <a:p>
            <a:pPr eaLnBrk="1" hangingPunct="1"/>
            <a:r>
              <a:rPr lang="en-US" altLang="en-US" sz="2400">
                <a:solidFill>
                  <a:srgbClr val="E81F30"/>
                </a:solidFill>
                <a:ea typeface="ＭＳ Ｐゴシック" panose="020B0600070205080204" pitchFamily="34" charset="-128"/>
              </a:rPr>
              <a:t>Analyzing Categorical Data</a:t>
            </a:r>
          </a:p>
        </p:txBody>
      </p:sp>
      <p:sp>
        <p:nvSpPr>
          <p:cNvPr id="27651" name="Vertical Text Placeholder 2">
            <a:extLst>
              <a:ext uri="{FF2B5EF4-FFF2-40B4-BE49-F238E27FC236}">
                <a16:creationId xmlns:a16="http://schemas.microsoft.com/office/drawing/2014/main" id="{CBD36538-23E5-B447-9FC5-2F894C1D2910}"/>
              </a:ext>
            </a:extLst>
          </p:cNvPr>
          <p:cNvSpPr>
            <a:spLocks noGrp="1"/>
          </p:cNvSpPr>
          <p:nvPr>
            <p:ph type="body" orient="vert" idx="1"/>
          </p:nvPr>
        </p:nvSpPr>
        <p:spPr>
          <a:xfrm rot="16200000">
            <a:off x="3218657" y="-2237581"/>
            <a:ext cx="2179637" cy="7375525"/>
          </a:xfrm>
        </p:spPr>
        <p:txBody>
          <a:bodyPr/>
          <a:lstStyle/>
          <a:p>
            <a:pPr eaLnBrk="1" hangingPunct="1"/>
            <a:r>
              <a:rPr lang="en-US" altLang="en-US" sz="2400" b="1">
                <a:solidFill>
                  <a:srgbClr val="000000"/>
                </a:solidFill>
                <a:ea typeface="ＭＳ Ｐゴシック" panose="020B0600070205080204" pitchFamily="34" charset="-128"/>
              </a:rPr>
              <a:t>Categorical Variables </a:t>
            </a:r>
            <a:r>
              <a:rPr lang="en-US" altLang="en-US" sz="2400">
                <a:solidFill>
                  <a:srgbClr val="000000"/>
                </a:solidFill>
                <a:ea typeface="ＭＳ Ｐゴシック" panose="020B0600070205080204" pitchFamily="34" charset="-128"/>
              </a:rPr>
              <a:t>place individuals into one of several groups or categories</a:t>
            </a:r>
          </a:p>
          <a:p>
            <a:pPr lvl="1" eaLnBrk="1" hangingPunct="1"/>
            <a:r>
              <a:rPr lang="en-US" altLang="en-US" sz="2000">
                <a:solidFill>
                  <a:srgbClr val="000000"/>
                </a:solidFill>
                <a:ea typeface="ＭＳ Ｐゴシック" panose="020B0600070205080204" pitchFamily="34" charset="-128"/>
              </a:rPr>
              <a:t>The values of a categorical variable are labels for the different categories</a:t>
            </a:r>
          </a:p>
          <a:p>
            <a:pPr lvl="1" eaLnBrk="1" hangingPunct="1"/>
            <a:r>
              <a:rPr lang="en-US" altLang="en-US" sz="2000">
                <a:solidFill>
                  <a:srgbClr val="000000"/>
                </a:solidFill>
                <a:ea typeface="ＭＳ Ｐゴシック" panose="020B0600070205080204" pitchFamily="34" charset="-128"/>
              </a:rPr>
              <a:t>The distribution of a categorical variable lists the count or percent of individuals who fall into each category.</a:t>
            </a:r>
          </a:p>
          <a:p>
            <a:pPr eaLnBrk="1" hangingPunct="1"/>
            <a:endParaRPr lang="en-US" altLang="en-US" sz="1800">
              <a:solidFill>
                <a:srgbClr val="000000"/>
              </a:solidFill>
              <a:ea typeface="ＭＳ Ｐゴシック" panose="020B0600070205080204" pitchFamily="34" charset="-128"/>
            </a:endParaRPr>
          </a:p>
        </p:txBody>
      </p:sp>
      <p:graphicFrame>
        <p:nvGraphicFramePr>
          <p:cNvPr id="5" name="Table 4">
            <a:extLst>
              <a:ext uri="{FF2B5EF4-FFF2-40B4-BE49-F238E27FC236}">
                <a16:creationId xmlns:a16="http://schemas.microsoft.com/office/drawing/2014/main" id="{356C1043-9C53-044C-B51C-C2CD1D6188FE}"/>
              </a:ext>
            </a:extLst>
          </p:cNvPr>
          <p:cNvGraphicFramePr>
            <a:graphicFrameLocks noGrp="1"/>
          </p:cNvGraphicFramePr>
          <p:nvPr/>
        </p:nvGraphicFramePr>
        <p:xfrm>
          <a:off x="1860550" y="2830513"/>
          <a:ext cx="2898775" cy="3900487"/>
        </p:xfrm>
        <a:graphic>
          <a:graphicData uri="http://schemas.openxmlformats.org/drawingml/2006/table">
            <a:tbl>
              <a:tblPr/>
              <a:tblGrid>
                <a:gridCol w="1577975">
                  <a:extLst>
                    <a:ext uri="{9D8B030D-6E8A-4147-A177-3AD203B41FA5}">
                      <a16:colId xmlns:a16="http://schemas.microsoft.com/office/drawing/2014/main" val="20000"/>
                    </a:ext>
                  </a:extLst>
                </a:gridCol>
                <a:gridCol w="1320800">
                  <a:extLst>
                    <a:ext uri="{9D8B030D-6E8A-4147-A177-3AD203B41FA5}">
                      <a16:colId xmlns:a16="http://schemas.microsoft.com/office/drawing/2014/main" val="20001"/>
                    </a:ext>
                  </a:extLst>
                </a:gridCol>
              </a:tblGrid>
              <a:tr h="300037">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a:ln>
                            <a:noFill/>
                          </a:ln>
                          <a:solidFill>
                            <a:srgbClr val="000000"/>
                          </a:solidFill>
                          <a:effectLst/>
                          <a:latin typeface="Arial" charset="0"/>
                          <a:ea typeface="ＭＳ Ｐゴシック" pitchFamily="-111" charset="-128"/>
                        </a:rPr>
                        <a:t>Frequency Table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extLst>
                  <a:ext uri="{0D108BD9-81ED-4DB2-BD59-A6C34878D82A}">
                    <a16:rowId xmlns:a16="http://schemas.microsoft.com/office/drawing/2014/main" val="10000"/>
                  </a:ext>
                </a:extLst>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a:ln>
                            <a:noFill/>
                          </a:ln>
                          <a:solidFill>
                            <a:srgbClr val="000000"/>
                          </a:solidFill>
                          <a:effectLst/>
                          <a:latin typeface="Arial" charset="0"/>
                          <a:ea typeface="ＭＳ Ｐゴシック" pitchFamily="-111" charset="-128"/>
                        </a:rPr>
                        <a:t>Format</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a:ln>
                            <a:noFill/>
                          </a:ln>
                          <a:solidFill>
                            <a:srgbClr val="000000"/>
                          </a:solidFill>
                          <a:effectLst/>
                          <a:latin typeface="Arial" charset="0"/>
                          <a:ea typeface="ＭＳ Ｐゴシック" pitchFamily="-111" charset="-128"/>
                        </a:rPr>
                        <a:t>Count of Stations</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extLst>
                  <a:ext uri="{0D108BD9-81ED-4DB2-BD59-A6C34878D82A}">
                    <a16:rowId xmlns:a16="http://schemas.microsoft.com/office/drawing/2014/main" val="10001"/>
                  </a:ext>
                </a:extLst>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Adult Contemporary</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1556</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extLst>
                  <a:ext uri="{0D108BD9-81ED-4DB2-BD59-A6C34878D82A}">
                    <a16:rowId xmlns:a16="http://schemas.microsoft.com/office/drawing/2014/main" val="10002"/>
                  </a:ext>
                </a:extLst>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Adult Standards</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1196</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extLst>
                  <a:ext uri="{0D108BD9-81ED-4DB2-BD59-A6C34878D82A}">
                    <a16:rowId xmlns:a16="http://schemas.microsoft.com/office/drawing/2014/main" val="10003"/>
                  </a:ext>
                </a:extLst>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Contemporary Hit</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569</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extLst>
                  <a:ext uri="{0D108BD9-81ED-4DB2-BD59-A6C34878D82A}">
                    <a16:rowId xmlns:a16="http://schemas.microsoft.com/office/drawing/2014/main" val="10004"/>
                  </a:ext>
                </a:extLst>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Country</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2066</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extLst>
                  <a:ext uri="{0D108BD9-81ED-4DB2-BD59-A6C34878D82A}">
                    <a16:rowId xmlns:a16="http://schemas.microsoft.com/office/drawing/2014/main" val="10005"/>
                  </a:ext>
                </a:extLst>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News/Talk</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2179</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extLst>
                  <a:ext uri="{0D108BD9-81ED-4DB2-BD59-A6C34878D82A}">
                    <a16:rowId xmlns:a16="http://schemas.microsoft.com/office/drawing/2014/main" val="10006"/>
                  </a:ext>
                </a:extLst>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Oldies</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1060</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extLst>
                  <a:ext uri="{0D108BD9-81ED-4DB2-BD59-A6C34878D82A}">
                    <a16:rowId xmlns:a16="http://schemas.microsoft.com/office/drawing/2014/main" val="10007"/>
                  </a:ext>
                </a:extLst>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Religious</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2014</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extLst>
                  <a:ext uri="{0D108BD9-81ED-4DB2-BD59-A6C34878D82A}">
                    <a16:rowId xmlns:a16="http://schemas.microsoft.com/office/drawing/2014/main" val="10008"/>
                  </a:ext>
                </a:extLst>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Rock</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869</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extLst>
                  <a:ext uri="{0D108BD9-81ED-4DB2-BD59-A6C34878D82A}">
                    <a16:rowId xmlns:a16="http://schemas.microsoft.com/office/drawing/2014/main" val="10009"/>
                  </a:ext>
                </a:extLst>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Spanish Language</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750</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extLst>
                  <a:ext uri="{0D108BD9-81ED-4DB2-BD59-A6C34878D82A}">
                    <a16:rowId xmlns:a16="http://schemas.microsoft.com/office/drawing/2014/main" val="10010"/>
                  </a:ext>
                </a:extLst>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Other Formats</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1579</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extLst>
                  <a:ext uri="{0D108BD9-81ED-4DB2-BD59-A6C34878D82A}">
                    <a16:rowId xmlns:a16="http://schemas.microsoft.com/office/drawing/2014/main" val="10011"/>
                  </a:ext>
                </a:extLst>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a:ln>
                            <a:noFill/>
                          </a:ln>
                          <a:solidFill>
                            <a:srgbClr val="000000"/>
                          </a:solidFill>
                          <a:effectLst/>
                          <a:latin typeface="Arial" charset="0"/>
                          <a:ea typeface="ＭＳ Ｐゴシック" pitchFamily="-111" charset="-128"/>
                        </a:rPr>
                        <a:t>Total</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a:ln>
                            <a:noFill/>
                          </a:ln>
                          <a:solidFill>
                            <a:srgbClr val="000000"/>
                          </a:solidFill>
                          <a:effectLst/>
                          <a:latin typeface="Arial" charset="0"/>
                          <a:ea typeface="ＭＳ Ｐゴシック" pitchFamily="-111" charset="-128"/>
                        </a:rPr>
                        <a:t>13838</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0FAF9"/>
                    </a:solidFill>
                  </a:tcPr>
                </a:tc>
                <a:extLst>
                  <a:ext uri="{0D108BD9-81ED-4DB2-BD59-A6C34878D82A}">
                    <a16:rowId xmlns:a16="http://schemas.microsoft.com/office/drawing/2014/main" val="10012"/>
                  </a:ext>
                </a:extLst>
              </a:tr>
            </a:tbl>
          </a:graphicData>
        </a:graphic>
      </p:graphicFrame>
      <p:graphicFrame>
        <p:nvGraphicFramePr>
          <p:cNvPr id="6" name="Table 5">
            <a:extLst>
              <a:ext uri="{FF2B5EF4-FFF2-40B4-BE49-F238E27FC236}">
                <a16:creationId xmlns:a16="http://schemas.microsoft.com/office/drawing/2014/main" id="{13072664-4C98-8E4A-86A1-8D7107A517C4}"/>
              </a:ext>
            </a:extLst>
          </p:cNvPr>
          <p:cNvGraphicFramePr>
            <a:graphicFrameLocks noGrp="1"/>
          </p:cNvGraphicFramePr>
          <p:nvPr/>
        </p:nvGraphicFramePr>
        <p:xfrm>
          <a:off x="5097463" y="2830513"/>
          <a:ext cx="2898775" cy="3900487"/>
        </p:xfrm>
        <a:graphic>
          <a:graphicData uri="http://schemas.openxmlformats.org/drawingml/2006/table">
            <a:tbl>
              <a:tblPr/>
              <a:tblGrid>
                <a:gridCol w="1482725">
                  <a:extLst>
                    <a:ext uri="{9D8B030D-6E8A-4147-A177-3AD203B41FA5}">
                      <a16:colId xmlns:a16="http://schemas.microsoft.com/office/drawing/2014/main" val="20000"/>
                    </a:ext>
                  </a:extLst>
                </a:gridCol>
                <a:gridCol w="1416050">
                  <a:extLst>
                    <a:ext uri="{9D8B030D-6E8A-4147-A177-3AD203B41FA5}">
                      <a16:colId xmlns:a16="http://schemas.microsoft.com/office/drawing/2014/main" val="20001"/>
                    </a:ext>
                  </a:extLst>
                </a:gridCol>
              </a:tblGrid>
              <a:tr h="300037">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a:ln>
                            <a:noFill/>
                          </a:ln>
                          <a:solidFill>
                            <a:srgbClr val="000000"/>
                          </a:solidFill>
                          <a:effectLst/>
                          <a:latin typeface="Arial" charset="0"/>
                          <a:ea typeface="ＭＳ Ｐゴシック" pitchFamily="-111" charset="-128"/>
                        </a:rPr>
                        <a:t>Relative Frequency Table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extLst>
                  <a:ext uri="{0D108BD9-81ED-4DB2-BD59-A6C34878D82A}">
                    <a16:rowId xmlns:a16="http://schemas.microsoft.com/office/drawing/2014/main" val="10000"/>
                  </a:ext>
                </a:extLst>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a:ln>
                            <a:noFill/>
                          </a:ln>
                          <a:solidFill>
                            <a:srgbClr val="000000"/>
                          </a:solidFill>
                          <a:effectLst/>
                          <a:latin typeface="Arial" charset="0"/>
                          <a:ea typeface="ＭＳ Ｐゴシック" pitchFamily="-111" charset="-128"/>
                        </a:rPr>
                        <a:t>Format</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a:ln>
                            <a:noFill/>
                          </a:ln>
                          <a:solidFill>
                            <a:srgbClr val="000000"/>
                          </a:solidFill>
                          <a:effectLst/>
                          <a:latin typeface="Arial" charset="0"/>
                          <a:ea typeface="ＭＳ Ｐゴシック" pitchFamily="-111" charset="-128"/>
                        </a:rPr>
                        <a:t>Percent of Stations</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extLst>
                  <a:ext uri="{0D108BD9-81ED-4DB2-BD59-A6C34878D82A}">
                    <a16:rowId xmlns:a16="http://schemas.microsoft.com/office/drawing/2014/main" val="10001"/>
                  </a:ext>
                </a:extLst>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Adult Contemporary</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11.2</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extLst>
                  <a:ext uri="{0D108BD9-81ED-4DB2-BD59-A6C34878D82A}">
                    <a16:rowId xmlns:a16="http://schemas.microsoft.com/office/drawing/2014/main" val="10002"/>
                  </a:ext>
                </a:extLst>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Adult Standards</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8.6</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extLst>
                  <a:ext uri="{0D108BD9-81ED-4DB2-BD59-A6C34878D82A}">
                    <a16:rowId xmlns:a16="http://schemas.microsoft.com/office/drawing/2014/main" val="10003"/>
                  </a:ext>
                </a:extLst>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Contemporary Hit</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4.1</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extLst>
                  <a:ext uri="{0D108BD9-81ED-4DB2-BD59-A6C34878D82A}">
                    <a16:rowId xmlns:a16="http://schemas.microsoft.com/office/drawing/2014/main" val="10004"/>
                  </a:ext>
                </a:extLst>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Country</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14.9</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extLst>
                  <a:ext uri="{0D108BD9-81ED-4DB2-BD59-A6C34878D82A}">
                    <a16:rowId xmlns:a16="http://schemas.microsoft.com/office/drawing/2014/main" val="10005"/>
                  </a:ext>
                </a:extLst>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News/Talk</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15.7</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extLst>
                  <a:ext uri="{0D108BD9-81ED-4DB2-BD59-A6C34878D82A}">
                    <a16:rowId xmlns:a16="http://schemas.microsoft.com/office/drawing/2014/main" val="10006"/>
                  </a:ext>
                </a:extLst>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Oldies</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7.7</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extLst>
                  <a:ext uri="{0D108BD9-81ED-4DB2-BD59-A6C34878D82A}">
                    <a16:rowId xmlns:a16="http://schemas.microsoft.com/office/drawing/2014/main" val="10007"/>
                  </a:ext>
                </a:extLst>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Religious</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14.6</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extLst>
                  <a:ext uri="{0D108BD9-81ED-4DB2-BD59-A6C34878D82A}">
                    <a16:rowId xmlns:a16="http://schemas.microsoft.com/office/drawing/2014/main" val="10008"/>
                  </a:ext>
                </a:extLst>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Rock</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6.3</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extLst>
                  <a:ext uri="{0D108BD9-81ED-4DB2-BD59-A6C34878D82A}">
                    <a16:rowId xmlns:a16="http://schemas.microsoft.com/office/drawing/2014/main" val="10009"/>
                  </a:ext>
                </a:extLst>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Spanish Language</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5.4</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extLst>
                  <a:ext uri="{0D108BD9-81ED-4DB2-BD59-A6C34878D82A}">
                    <a16:rowId xmlns:a16="http://schemas.microsoft.com/office/drawing/2014/main" val="10010"/>
                  </a:ext>
                </a:extLst>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Other Formats</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11.4</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extLst>
                  <a:ext uri="{0D108BD9-81ED-4DB2-BD59-A6C34878D82A}">
                    <a16:rowId xmlns:a16="http://schemas.microsoft.com/office/drawing/2014/main" val="10011"/>
                  </a:ext>
                </a:extLst>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a:ln>
                            <a:noFill/>
                          </a:ln>
                          <a:solidFill>
                            <a:srgbClr val="000000"/>
                          </a:solidFill>
                          <a:effectLst/>
                          <a:latin typeface="Arial" charset="0"/>
                          <a:ea typeface="ＭＳ Ｐゴシック" pitchFamily="-111" charset="-128"/>
                        </a:rPr>
                        <a:t>Total</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a:ln>
                            <a:noFill/>
                          </a:ln>
                          <a:solidFill>
                            <a:srgbClr val="000000"/>
                          </a:solidFill>
                          <a:effectLst/>
                          <a:latin typeface="Arial" charset="0"/>
                          <a:ea typeface="ＭＳ Ｐゴシック" pitchFamily="-111" charset="-128"/>
                        </a:rPr>
                        <a:t>99.9</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0FAF9"/>
                    </a:solidFill>
                  </a:tcPr>
                </a:tc>
                <a:extLst>
                  <a:ext uri="{0D108BD9-81ED-4DB2-BD59-A6C34878D82A}">
                    <a16:rowId xmlns:a16="http://schemas.microsoft.com/office/drawing/2014/main" val="10012"/>
                  </a:ext>
                </a:extLst>
              </a:tr>
            </a:tbl>
          </a:graphicData>
        </a:graphic>
      </p:graphicFrame>
      <p:sp>
        <p:nvSpPr>
          <p:cNvPr id="7" name="TextBox 6">
            <a:extLst>
              <a:ext uri="{FF2B5EF4-FFF2-40B4-BE49-F238E27FC236}">
                <a16:creationId xmlns:a16="http://schemas.microsoft.com/office/drawing/2014/main" id="{D251ACB9-3322-2D43-8FB1-C4A9775B34D9}"/>
              </a:ext>
            </a:extLst>
          </p:cNvPr>
          <p:cNvSpPr txBox="1"/>
          <p:nvPr/>
        </p:nvSpPr>
        <p:spPr>
          <a:xfrm>
            <a:off x="541338" y="2644775"/>
            <a:ext cx="2149475" cy="369888"/>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a:defRPr/>
            </a:pPr>
            <a:r>
              <a:rPr lang="en-US" b="1" dirty="0"/>
              <a:t>Example, page 8</a:t>
            </a:r>
          </a:p>
        </p:txBody>
      </p:sp>
      <p:grpSp>
        <p:nvGrpSpPr>
          <p:cNvPr id="3" name="Group 18">
            <a:extLst>
              <a:ext uri="{FF2B5EF4-FFF2-40B4-BE49-F238E27FC236}">
                <a16:creationId xmlns:a16="http://schemas.microsoft.com/office/drawing/2014/main" id="{F2BF405B-241C-4141-9776-372E45ACC870}"/>
              </a:ext>
            </a:extLst>
          </p:cNvPr>
          <p:cNvGrpSpPr>
            <a:grpSpLocks/>
          </p:cNvGrpSpPr>
          <p:nvPr/>
        </p:nvGrpSpPr>
        <p:grpSpPr bwMode="auto">
          <a:xfrm>
            <a:off x="4325938" y="4729163"/>
            <a:ext cx="1519237" cy="1477962"/>
            <a:chOff x="4325457" y="4729664"/>
            <a:chExt cx="1520049" cy="1477539"/>
          </a:xfrm>
        </p:grpSpPr>
        <p:sp>
          <p:nvSpPr>
            <p:cNvPr id="10" name="Curved Up Arrow 9">
              <a:extLst>
                <a:ext uri="{FF2B5EF4-FFF2-40B4-BE49-F238E27FC236}">
                  <a16:creationId xmlns:a16="http://schemas.microsoft.com/office/drawing/2014/main" id="{6E341191-0092-2D4D-8301-40894FCE9137}"/>
                </a:ext>
              </a:extLst>
            </p:cNvPr>
            <p:cNvSpPr/>
            <p:nvPr/>
          </p:nvSpPr>
          <p:spPr>
            <a:xfrm rot="3095061" flipH="1">
              <a:off x="3830640" y="5224481"/>
              <a:ext cx="1477539" cy="487905"/>
            </a:xfrm>
            <a:prstGeom prst="curvedUpArrow">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endParaRPr lang="en-US">
                <a:solidFill>
                  <a:schemeClr val="tx1"/>
                </a:solidFill>
              </a:endParaRPr>
            </a:p>
          </p:txBody>
        </p:sp>
        <p:sp>
          <p:nvSpPr>
            <p:cNvPr id="13" name="TextBox 12">
              <a:extLst>
                <a:ext uri="{FF2B5EF4-FFF2-40B4-BE49-F238E27FC236}">
                  <a16:creationId xmlns:a16="http://schemas.microsoft.com/office/drawing/2014/main" id="{9D8074F0-CFBF-5448-B0F8-DFED7E4720C4}"/>
                </a:ext>
              </a:extLst>
            </p:cNvPr>
            <p:cNvSpPr txBox="1"/>
            <p:nvPr/>
          </p:nvSpPr>
          <p:spPr>
            <a:xfrm>
              <a:off x="4979857" y="5659673"/>
              <a:ext cx="865649" cy="369781"/>
            </a:xfrm>
            <a:prstGeom prst="rect">
              <a:avLst/>
            </a:prstGeom>
          </p:spPr>
          <p:style>
            <a:lnRef idx="3">
              <a:schemeClr val="lt1"/>
            </a:lnRef>
            <a:fillRef idx="1">
              <a:schemeClr val="accent4"/>
            </a:fillRef>
            <a:effectRef idx="1">
              <a:schemeClr val="accent4"/>
            </a:effectRef>
            <a:fontRef idx="minor">
              <a:schemeClr val="lt1"/>
            </a:fontRef>
          </p:style>
          <p:txBody>
            <a:bodyPr wrap="none">
              <a:spAutoFit/>
            </a:bodyPr>
            <a:lstStyle/>
            <a:p>
              <a:pPr>
                <a:defRPr/>
              </a:pPr>
              <a:r>
                <a:rPr lang="en-US" b="1" dirty="0">
                  <a:solidFill>
                    <a:srgbClr val="000000"/>
                  </a:solidFill>
                </a:rPr>
                <a:t>Count</a:t>
              </a:r>
            </a:p>
          </p:txBody>
        </p:sp>
      </p:grpSp>
      <p:grpSp>
        <p:nvGrpSpPr>
          <p:cNvPr id="4" name="Group 19">
            <a:extLst>
              <a:ext uri="{FF2B5EF4-FFF2-40B4-BE49-F238E27FC236}">
                <a16:creationId xmlns:a16="http://schemas.microsoft.com/office/drawing/2014/main" id="{F5C57752-EEA2-D64C-A5A1-E6B21D0742E6}"/>
              </a:ext>
            </a:extLst>
          </p:cNvPr>
          <p:cNvGrpSpPr>
            <a:grpSpLocks/>
          </p:cNvGrpSpPr>
          <p:nvPr/>
        </p:nvGrpSpPr>
        <p:grpSpPr bwMode="auto">
          <a:xfrm>
            <a:off x="5845175" y="4741863"/>
            <a:ext cx="2090738" cy="2112962"/>
            <a:chOff x="5845506" y="4741480"/>
            <a:chExt cx="2090399" cy="2113045"/>
          </a:xfrm>
        </p:grpSpPr>
        <p:sp>
          <p:nvSpPr>
            <p:cNvPr id="15" name="Curved Up Arrow 14">
              <a:extLst>
                <a:ext uri="{FF2B5EF4-FFF2-40B4-BE49-F238E27FC236}">
                  <a16:creationId xmlns:a16="http://schemas.microsoft.com/office/drawing/2014/main" id="{7BAADF46-6B92-2847-AFBA-718ADABB8147}"/>
                </a:ext>
              </a:extLst>
            </p:cNvPr>
            <p:cNvSpPr/>
            <p:nvPr/>
          </p:nvSpPr>
          <p:spPr>
            <a:xfrm rot="18260434">
              <a:off x="6546777" y="5465398"/>
              <a:ext cx="2113045" cy="665210"/>
            </a:xfrm>
            <a:prstGeom prst="curvedUpArrow">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endParaRPr lang="en-US">
                <a:solidFill>
                  <a:schemeClr val="tx1"/>
                </a:solidFill>
              </a:endParaRPr>
            </a:p>
          </p:txBody>
        </p:sp>
        <p:sp>
          <p:nvSpPr>
            <p:cNvPr id="14" name="TextBox 13">
              <a:extLst>
                <a:ext uri="{FF2B5EF4-FFF2-40B4-BE49-F238E27FC236}">
                  <a16:creationId xmlns:a16="http://schemas.microsoft.com/office/drawing/2014/main" id="{A73527A9-13B4-7C4E-BB37-69B3C2B0900A}"/>
                </a:ext>
              </a:extLst>
            </p:cNvPr>
            <p:cNvSpPr txBox="1"/>
            <p:nvPr/>
          </p:nvSpPr>
          <p:spPr>
            <a:xfrm>
              <a:off x="5845506" y="6125834"/>
              <a:ext cx="1053929" cy="369902"/>
            </a:xfrm>
            <a:prstGeom prst="rect">
              <a:avLst/>
            </a:prstGeom>
          </p:spPr>
          <p:style>
            <a:lnRef idx="3">
              <a:schemeClr val="lt1"/>
            </a:lnRef>
            <a:fillRef idx="1">
              <a:schemeClr val="accent4"/>
            </a:fillRef>
            <a:effectRef idx="1">
              <a:schemeClr val="accent4"/>
            </a:effectRef>
            <a:fontRef idx="minor">
              <a:schemeClr val="lt1"/>
            </a:fontRef>
          </p:style>
          <p:txBody>
            <a:bodyPr wrap="none">
              <a:spAutoFit/>
            </a:bodyPr>
            <a:lstStyle/>
            <a:p>
              <a:pPr>
                <a:defRPr/>
              </a:pPr>
              <a:r>
                <a:rPr lang="en-US" b="1" dirty="0">
                  <a:solidFill>
                    <a:srgbClr val="000000"/>
                  </a:solidFill>
                </a:rPr>
                <a:t>Percent</a:t>
              </a:r>
            </a:p>
          </p:txBody>
        </p:sp>
      </p:grpSp>
      <p:grpSp>
        <p:nvGrpSpPr>
          <p:cNvPr id="8" name="Group 16">
            <a:extLst>
              <a:ext uri="{FF2B5EF4-FFF2-40B4-BE49-F238E27FC236}">
                <a16:creationId xmlns:a16="http://schemas.microsoft.com/office/drawing/2014/main" id="{02E28558-9986-7C47-807B-9137D6B31C5F}"/>
              </a:ext>
            </a:extLst>
          </p:cNvPr>
          <p:cNvGrpSpPr>
            <a:grpSpLocks/>
          </p:cNvGrpSpPr>
          <p:nvPr/>
        </p:nvGrpSpPr>
        <p:grpSpPr bwMode="auto">
          <a:xfrm>
            <a:off x="595313" y="3060700"/>
            <a:ext cx="1163637" cy="1398588"/>
            <a:chOff x="595649" y="3060246"/>
            <a:chExt cx="1163479" cy="1399550"/>
          </a:xfrm>
        </p:grpSpPr>
        <p:sp>
          <p:nvSpPr>
            <p:cNvPr id="16" name="Curved Up Arrow 15">
              <a:extLst>
                <a:ext uri="{FF2B5EF4-FFF2-40B4-BE49-F238E27FC236}">
                  <a16:creationId xmlns:a16="http://schemas.microsoft.com/office/drawing/2014/main" id="{8F04F52C-0B26-1242-A09C-266D3BBA325F}"/>
                </a:ext>
              </a:extLst>
            </p:cNvPr>
            <p:cNvSpPr/>
            <p:nvPr/>
          </p:nvSpPr>
          <p:spPr>
            <a:xfrm rot="6511949" flipH="1">
              <a:off x="895139" y="3436330"/>
              <a:ext cx="1240074" cy="487905"/>
            </a:xfrm>
            <a:prstGeom prst="curvedUpArrow">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endParaRPr lang="en-US">
                <a:solidFill>
                  <a:schemeClr val="tx1"/>
                </a:solidFill>
              </a:endParaRPr>
            </a:p>
          </p:txBody>
        </p:sp>
        <p:sp>
          <p:nvSpPr>
            <p:cNvPr id="9" name="TextBox 8">
              <a:extLst>
                <a:ext uri="{FF2B5EF4-FFF2-40B4-BE49-F238E27FC236}">
                  <a16:creationId xmlns:a16="http://schemas.microsoft.com/office/drawing/2014/main" id="{87D73DAD-58F3-E140-8A70-E18FE6374347}"/>
                </a:ext>
              </a:extLst>
            </p:cNvPr>
            <p:cNvSpPr txBox="1"/>
            <p:nvPr/>
          </p:nvSpPr>
          <p:spPr>
            <a:xfrm>
              <a:off x="595649" y="4091243"/>
              <a:ext cx="1134908" cy="368553"/>
            </a:xfrm>
            <a:prstGeom prst="rect">
              <a:avLst/>
            </a:prstGeom>
          </p:spPr>
          <p:style>
            <a:lnRef idx="3">
              <a:schemeClr val="lt1"/>
            </a:lnRef>
            <a:fillRef idx="1">
              <a:schemeClr val="accent4"/>
            </a:fillRef>
            <a:effectRef idx="1">
              <a:schemeClr val="accent4"/>
            </a:effectRef>
            <a:fontRef idx="minor">
              <a:schemeClr val="lt1"/>
            </a:fontRef>
          </p:style>
          <p:txBody>
            <a:bodyPr wrap="none">
              <a:spAutoFit/>
            </a:bodyPr>
            <a:lstStyle/>
            <a:p>
              <a:pPr>
                <a:defRPr/>
              </a:pPr>
              <a:r>
                <a:rPr lang="en-US" b="1" dirty="0">
                  <a:solidFill>
                    <a:srgbClr val="000000"/>
                  </a:solidFill>
                </a:rPr>
                <a:t>Variable</a:t>
              </a:r>
            </a:p>
          </p:txBody>
        </p:sp>
      </p:grpSp>
      <p:grpSp>
        <p:nvGrpSpPr>
          <p:cNvPr id="17" name="Group 17">
            <a:extLst>
              <a:ext uri="{FF2B5EF4-FFF2-40B4-BE49-F238E27FC236}">
                <a16:creationId xmlns:a16="http://schemas.microsoft.com/office/drawing/2014/main" id="{4E99FCFF-1F7A-E345-A296-E5C65F35FB5E}"/>
              </a:ext>
            </a:extLst>
          </p:cNvPr>
          <p:cNvGrpSpPr>
            <a:grpSpLocks/>
          </p:cNvGrpSpPr>
          <p:nvPr/>
        </p:nvGrpSpPr>
        <p:grpSpPr bwMode="auto">
          <a:xfrm>
            <a:off x="481013" y="5040313"/>
            <a:ext cx="2254250" cy="515937"/>
            <a:chOff x="480706" y="5040367"/>
            <a:chExt cx="2254109" cy="516095"/>
          </a:xfrm>
        </p:grpSpPr>
        <p:sp>
          <p:nvSpPr>
            <p:cNvPr id="12" name="Curved Up Arrow 11">
              <a:extLst>
                <a:ext uri="{FF2B5EF4-FFF2-40B4-BE49-F238E27FC236}">
                  <a16:creationId xmlns:a16="http://schemas.microsoft.com/office/drawing/2014/main" id="{DD545D45-8E40-714F-A394-91171D5035F6}"/>
                </a:ext>
              </a:extLst>
            </p:cNvPr>
            <p:cNvSpPr/>
            <p:nvPr/>
          </p:nvSpPr>
          <p:spPr>
            <a:xfrm rot="20335300">
              <a:off x="1042441" y="5068557"/>
              <a:ext cx="1692374" cy="487905"/>
            </a:xfrm>
            <a:prstGeom prst="curvedUpArrow">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endParaRPr lang="en-US">
                <a:solidFill>
                  <a:schemeClr val="tx1"/>
                </a:solidFill>
              </a:endParaRPr>
            </a:p>
          </p:txBody>
        </p:sp>
        <p:sp>
          <p:nvSpPr>
            <p:cNvPr id="11" name="TextBox 10">
              <a:extLst>
                <a:ext uri="{FF2B5EF4-FFF2-40B4-BE49-F238E27FC236}">
                  <a16:creationId xmlns:a16="http://schemas.microsoft.com/office/drawing/2014/main" id="{48656841-A2FF-7C44-8E38-6E194BEF0DD2}"/>
                </a:ext>
              </a:extLst>
            </p:cNvPr>
            <p:cNvSpPr txBox="1"/>
            <p:nvPr/>
          </p:nvSpPr>
          <p:spPr>
            <a:xfrm>
              <a:off x="480706" y="5040367"/>
              <a:ext cx="933392" cy="370000"/>
            </a:xfrm>
            <a:prstGeom prst="rect">
              <a:avLst/>
            </a:prstGeom>
          </p:spPr>
          <p:style>
            <a:lnRef idx="3">
              <a:schemeClr val="lt1"/>
            </a:lnRef>
            <a:fillRef idx="1">
              <a:schemeClr val="accent4"/>
            </a:fillRef>
            <a:effectRef idx="1">
              <a:schemeClr val="accent4"/>
            </a:effectRef>
            <a:fontRef idx="minor">
              <a:schemeClr val="lt1"/>
            </a:fontRef>
          </p:style>
          <p:txBody>
            <a:bodyPr wrap="none">
              <a:spAutoFit/>
            </a:bodyPr>
            <a:lstStyle/>
            <a:p>
              <a:pPr>
                <a:defRPr/>
              </a:pPr>
              <a:r>
                <a:rPr lang="en-US" b="1" dirty="0">
                  <a:solidFill>
                    <a:srgbClr val="000000"/>
                  </a:solidFill>
                </a:rPr>
                <a:t>Values</a:t>
              </a: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1000"/>
                                        <p:tgtEl>
                                          <p:spTgt spid="6"/>
                                        </p:tgtEl>
                                      </p:cBhvr>
                                    </p:animEffect>
                                  </p:childTnLst>
                                </p:cTn>
                              </p:par>
                              <p:par>
                                <p:cTn id="11" presetID="10"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1000"/>
                                        <p:tgtEl>
                                          <p:spTgt spid="8"/>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nodeType="click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1000"/>
                                        <p:tgtEl>
                                          <p:spTgt spid="17"/>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nodeType="click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fade">
                                      <p:cBhvr>
                                        <p:cTn id="28" dur="1000"/>
                                        <p:tgtEl>
                                          <p:spTgt spid="3"/>
                                        </p:tgtEl>
                                      </p:cBhvr>
                                    </p:animEffect>
                                  </p:childTnLst>
                                </p:cTn>
                              </p:par>
                            </p:childTnLst>
                          </p:cTn>
                        </p:par>
                        <p:par>
                          <p:cTn id="29" fill="hold" nodeType="afterGroup">
                            <p:stCondLst>
                              <p:cond delay="1000"/>
                            </p:stCondLst>
                            <p:childTnLst>
                              <p:par>
                                <p:cTn id="30" presetID="10" presetClass="entr" presetSubtype="0" fill="hold" nodeType="after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Vertical Title 1">
            <a:extLst>
              <a:ext uri="{FF2B5EF4-FFF2-40B4-BE49-F238E27FC236}">
                <a16:creationId xmlns:a16="http://schemas.microsoft.com/office/drawing/2014/main" id="{C87FB0A2-9519-044D-AC3D-C4C8D0A372BC}"/>
              </a:ext>
            </a:extLst>
          </p:cNvPr>
          <p:cNvSpPr>
            <a:spLocks noGrp="1"/>
          </p:cNvSpPr>
          <p:nvPr>
            <p:ph type="title" orient="vert"/>
          </p:nvPr>
        </p:nvSpPr>
        <p:spPr>
          <a:xfrm>
            <a:off x="7996238" y="954088"/>
            <a:ext cx="681037" cy="5172075"/>
          </a:xfrm>
        </p:spPr>
        <p:txBody>
          <a:bodyPr/>
          <a:lstStyle/>
          <a:p>
            <a:pPr eaLnBrk="1" hangingPunct="1"/>
            <a:r>
              <a:rPr lang="en-US" altLang="en-US" sz="2400">
                <a:solidFill>
                  <a:srgbClr val="E81F30"/>
                </a:solidFill>
                <a:ea typeface="ＭＳ Ｐゴシック" panose="020B0600070205080204" pitchFamily="34" charset="-128"/>
              </a:rPr>
              <a:t>Analyzing Categorical Data</a:t>
            </a:r>
          </a:p>
        </p:txBody>
      </p:sp>
      <p:sp>
        <p:nvSpPr>
          <p:cNvPr id="1029" name="Vertical Text Placeholder 2">
            <a:extLst>
              <a:ext uri="{FF2B5EF4-FFF2-40B4-BE49-F238E27FC236}">
                <a16:creationId xmlns:a16="http://schemas.microsoft.com/office/drawing/2014/main" id="{5C287A2E-746C-5045-9FE5-1522CEEEE4A3}"/>
              </a:ext>
            </a:extLst>
          </p:cNvPr>
          <p:cNvSpPr>
            <a:spLocks noGrp="1"/>
          </p:cNvSpPr>
          <p:nvPr>
            <p:ph type="body" orient="vert" idx="1"/>
          </p:nvPr>
        </p:nvSpPr>
        <p:spPr>
          <a:xfrm rot="16200000">
            <a:off x="3218657" y="-2007394"/>
            <a:ext cx="2179638" cy="7375525"/>
          </a:xfrm>
        </p:spPr>
        <p:txBody>
          <a:bodyPr/>
          <a:lstStyle/>
          <a:p>
            <a:pPr eaLnBrk="1" hangingPunct="1"/>
            <a:r>
              <a:rPr lang="en-US" altLang="en-US" sz="2400" b="1">
                <a:solidFill>
                  <a:srgbClr val="000000"/>
                </a:solidFill>
                <a:ea typeface="ＭＳ Ｐゴシック" panose="020B0600070205080204" pitchFamily="34" charset="-128"/>
              </a:rPr>
              <a:t>Displaying categorical data</a:t>
            </a:r>
            <a:endParaRPr lang="en-US" altLang="en-US" sz="2400">
              <a:solidFill>
                <a:srgbClr val="000000"/>
              </a:solidFill>
              <a:ea typeface="ＭＳ Ｐゴシック" panose="020B0600070205080204" pitchFamily="34" charset="-128"/>
            </a:endParaRPr>
          </a:p>
          <a:p>
            <a:pPr eaLnBrk="1" hangingPunct="1">
              <a:buFont typeface="Wingdings" pitchFamily="2" charset="2"/>
              <a:buNone/>
            </a:pPr>
            <a:r>
              <a:rPr lang="en-US" altLang="en-US" sz="2400">
                <a:solidFill>
                  <a:srgbClr val="000000"/>
                </a:solidFill>
                <a:ea typeface="ＭＳ Ｐゴシック" panose="020B0600070205080204" pitchFamily="34" charset="-128"/>
              </a:rPr>
              <a:t>Frequency tables can be difficult to read.  Sometimes is is easier to analyze a distribution by displaying it with a </a:t>
            </a:r>
            <a:r>
              <a:rPr lang="en-US" altLang="en-US" sz="2400" b="1">
                <a:solidFill>
                  <a:srgbClr val="000000"/>
                </a:solidFill>
                <a:ea typeface="ＭＳ Ｐゴシック" panose="020B0600070205080204" pitchFamily="34" charset="-128"/>
              </a:rPr>
              <a:t>bar graph </a:t>
            </a:r>
            <a:r>
              <a:rPr lang="en-US" altLang="en-US" sz="2400">
                <a:solidFill>
                  <a:srgbClr val="000000"/>
                </a:solidFill>
                <a:ea typeface="ＭＳ Ｐゴシック" panose="020B0600070205080204" pitchFamily="34" charset="-128"/>
              </a:rPr>
              <a:t>or </a:t>
            </a:r>
            <a:r>
              <a:rPr lang="en-US" altLang="en-US" sz="2400" b="1">
                <a:solidFill>
                  <a:srgbClr val="000000"/>
                </a:solidFill>
                <a:ea typeface="ＭＳ Ｐゴシック" panose="020B0600070205080204" pitchFamily="34" charset="-128"/>
              </a:rPr>
              <a:t>pie chart</a:t>
            </a:r>
            <a:r>
              <a:rPr lang="en-US" altLang="en-US" sz="2400">
                <a:solidFill>
                  <a:srgbClr val="000000"/>
                </a:solidFill>
                <a:ea typeface="ＭＳ Ｐゴシック" panose="020B0600070205080204" pitchFamily="34" charset="-128"/>
              </a:rPr>
              <a:t>.</a:t>
            </a:r>
          </a:p>
          <a:p>
            <a:pPr eaLnBrk="1" hangingPunct="1"/>
            <a:endParaRPr lang="en-US" altLang="en-US">
              <a:solidFill>
                <a:srgbClr val="000000"/>
              </a:solidFill>
              <a:ea typeface="ＭＳ Ｐゴシック" panose="020B0600070205080204" pitchFamily="34" charset="-128"/>
            </a:endParaRPr>
          </a:p>
        </p:txBody>
      </p:sp>
      <p:graphicFrame>
        <p:nvGraphicFramePr>
          <p:cNvPr id="27652" name="Chart 10">
            <a:extLst>
              <a:ext uri="{FF2B5EF4-FFF2-40B4-BE49-F238E27FC236}">
                <a16:creationId xmlns:a16="http://schemas.microsoft.com/office/drawing/2014/main" id="{01F31E4B-FCE9-A840-9A03-7BA9A33B4977}"/>
              </a:ext>
            </a:extLst>
          </p:cNvPr>
          <p:cNvGraphicFramePr>
            <a:graphicFrameLocks/>
          </p:cNvGraphicFramePr>
          <p:nvPr/>
        </p:nvGraphicFramePr>
        <p:xfrm>
          <a:off x="4146550" y="2470150"/>
          <a:ext cx="4181475" cy="3943350"/>
        </p:xfrm>
        <a:graphic>
          <a:graphicData uri="http://schemas.openxmlformats.org/presentationml/2006/ole">
            <mc:AlternateContent xmlns:mc="http://schemas.openxmlformats.org/markup-compatibility/2006">
              <mc:Choice xmlns:v="urn:schemas-microsoft-com:vml" Requires="v">
                <p:oleObj spid="_x0000_s1117" name="Chart" r:id="rId4" imgW="2095500" imgH="1974850" progId="Excel.Chart.8">
                  <p:embed/>
                </p:oleObj>
              </mc:Choice>
              <mc:Fallback>
                <p:oleObj name="Chart" r:id="rId4" imgW="2095500" imgH="1974850" progId="Excel.Chart.8">
                  <p:embed/>
                  <p:pic>
                    <p:nvPicPr>
                      <p:cNvPr id="0" name="Chart 10"/>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46550" y="2470150"/>
                        <a:ext cx="4181475" cy="3943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 name="Chart 11">
            <a:extLst>
              <a:ext uri="{FF2B5EF4-FFF2-40B4-BE49-F238E27FC236}">
                <a16:creationId xmlns:a16="http://schemas.microsoft.com/office/drawing/2014/main" id="{EAA7DC95-0708-254E-ACAA-52189523D6E3}"/>
              </a:ext>
            </a:extLst>
          </p:cNvPr>
          <p:cNvGraphicFramePr>
            <a:graphicFrameLocks/>
          </p:cNvGraphicFramePr>
          <p:nvPr/>
        </p:nvGraphicFramePr>
        <p:xfrm>
          <a:off x="223838" y="2470150"/>
          <a:ext cx="4381500" cy="3943350"/>
        </p:xfrm>
        <a:graphic>
          <a:graphicData uri="http://schemas.openxmlformats.org/presentationml/2006/ole">
            <mc:AlternateContent xmlns:mc="http://schemas.openxmlformats.org/markup-compatibility/2006">
              <mc:Choice xmlns:v="urn:schemas-microsoft-com:vml" Requires="v">
                <p:oleObj spid="_x0000_s1118" name="Chart" r:id="rId6" imgW="2197100" imgH="1974850" progId="Excel.Chart.8">
                  <p:embed/>
                </p:oleObj>
              </mc:Choice>
              <mc:Fallback>
                <p:oleObj name="Chart" r:id="rId6" imgW="2197100" imgH="1974850" progId="Excel.Chart.8">
                  <p:embed/>
                  <p:pic>
                    <p:nvPicPr>
                      <p:cNvPr id="0" name="Chart 11"/>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3838" y="2470150"/>
                        <a:ext cx="4381500" cy="3943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Table 6">
            <a:extLst>
              <a:ext uri="{FF2B5EF4-FFF2-40B4-BE49-F238E27FC236}">
                <a16:creationId xmlns:a16="http://schemas.microsoft.com/office/drawing/2014/main" id="{803AAB7E-67BA-C74D-BA5E-383903BA7DFF}"/>
              </a:ext>
            </a:extLst>
          </p:cNvPr>
          <p:cNvGraphicFramePr>
            <a:graphicFrameLocks noGrp="1"/>
          </p:cNvGraphicFramePr>
          <p:nvPr/>
        </p:nvGraphicFramePr>
        <p:xfrm>
          <a:off x="1006475" y="2560638"/>
          <a:ext cx="2898775" cy="3900487"/>
        </p:xfrm>
        <a:graphic>
          <a:graphicData uri="http://schemas.openxmlformats.org/drawingml/2006/table">
            <a:tbl>
              <a:tblPr/>
              <a:tblGrid>
                <a:gridCol w="1577975">
                  <a:extLst>
                    <a:ext uri="{9D8B030D-6E8A-4147-A177-3AD203B41FA5}">
                      <a16:colId xmlns:a16="http://schemas.microsoft.com/office/drawing/2014/main" val="20000"/>
                    </a:ext>
                  </a:extLst>
                </a:gridCol>
                <a:gridCol w="1320800">
                  <a:extLst>
                    <a:ext uri="{9D8B030D-6E8A-4147-A177-3AD203B41FA5}">
                      <a16:colId xmlns:a16="http://schemas.microsoft.com/office/drawing/2014/main" val="20001"/>
                    </a:ext>
                  </a:extLst>
                </a:gridCol>
              </a:tblGrid>
              <a:tr h="300037">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a:ln>
                            <a:noFill/>
                          </a:ln>
                          <a:solidFill>
                            <a:srgbClr val="000000"/>
                          </a:solidFill>
                          <a:effectLst/>
                          <a:latin typeface="Arial" charset="0"/>
                          <a:ea typeface="ＭＳ Ｐゴシック" pitchFamily="-111" charset="-128"/>
                        </a:rPr>
                        <a:t>Frequency Table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extLst>
                  <a:ext uri="{0D108BD9-81ED-4DB2-BD59-A6C34878D82A}">
                    <a16:rowId xmlns:a16="http://schemas.microsoft.com/office/drawing/2014/main" val="10000"/>
                  </a:ext>
                </a:extLst>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a:ln>
                            <a:noFill/>
                          </a:ln>
                          <a:solidFill>
                            <a:srgbClr val="000000"/>
                          </a:solidFill>
                          <a:effectLst/>
                          <a:latin typeface="Arial" charset="0"/>
                          <a:ea typeface="ＭＳ Ｐゴシック" pitchFamily="-111" charset="-128"/>
                        </a:rPr>
                        <a:t>Format</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a:ln>
                            <a:noFill/>
                          </a:ln>
                          <a:solidFill>
                            <a:srgbClr val="000000"/>
                          </a:solidFill>
                          <a:effectLst/>
                          <a:latin typeface="Arial" charset="0"/>
                          <a:ea typeface="ＭＳ Ｐゴシック" pitchFamily="-111" charset="-128"/>
                        </a:rPr>
                        <a:t>Count of Stations</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extLst>
                  <a:ext uri="{0D108BD9-81ED-4DB2-BD59-A6C34878D82A}">
                    <a16:rowId xmlns:a16="http://schemas.microsoft.com/office/drawing/2014/main" val="10001"/>
                  </a:ext>
                </a:extLst>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Adult Contemporary</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1556</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extLst>
                  <a:ext uri="{0D108BD9-81ED-4DB2-BD59-A6C34878D82A}">
                    <a16:rowId xmlns:a16="http://schemas.microsoft.com/office/drawing/2014/main" val="10002"/>
                  </a:ext>
                </a:extLst>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Adult Standards</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1196</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extLst>
                  <a:ext uri="{0D108BD9-81ED-4DB2-BD59-A6C34878D82A}">
                    <a16:rowId xmlns:a16="http://schemas.microsoft.com/office/drawing/2014/main" val="10003"/>
                  </a:ext>
                </a:extLst>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Contemporary Hit</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569</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extLst>
                  <a:ext uri="{0D108BD9-81ED-4DB2-BD59-A6C34878D82A}">
                    <a16:rowId xmlns:a16="http://schemas.microsoft.com/office/drawing/2014/main" val="10004"/>
                  </a:ext>
                </a:extLst>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Country</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2066</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extLst>
                  <a:ext uri="{0D108BD9-81ED-4DB2-BD59-A6C34878D82A}">
                    <a16:rowId xmlns:a16="http://schemas.microsoft.com/office/drawing/2014/main" val="10005"/>
                  </a:ext>
                </a:extLst>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News/Talk</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2179</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extLst>
                  <a:ext uri="{0D108BD9-81ED-4DB2-BD59-A6C34878D82A}">
                    <a16:rowId xmlns:a16="http://schemas.microsoft.com/office/drawing/2014/main" val="10006"/>
                  </a:ext>
                </a:extLst>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Oldies</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1060</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extLst>
                  <a:ext uri="{0D108BD9-81ED-4DB2-BD59-A6C34878D82A}">
                    <a16:rowId xmlns:a16="http://schemas.microsoft.com/office/drawing/2014/main" val="10007"/>
                  </a:ext>
                </a:extLst>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Religious</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2014</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extLst>
                  <a:ext uri="{0D108BD9-81ED-4DB2-BD59-A6C34878D82A}">
                    <a16:rowId xmlns:a16="http://schemas.microsoft.com/office/drawing/2014/main" val="10008"/>
                  </a:ext>
                </a:extLst>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Rock</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869</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extLst>
                  <a:ext uri="{0D108BD9-81ED-4DB2-BD59-A6C34878D82A}">
                    <a16:rowId xmlns:a16="http://schemas.microsoft.com/office/drawing/2014/main" val="10009"/>
                  </a:ext>
                </a:extLst>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Spanish Language</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750</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extLst>
                  <a:ext uri="{0D108BD9-81ED-4DB2-BD59-A6C34878D82A}">
                    <a16:rowId xmlns:a16="http://schemas.microsoft.com/office/drawing/2014/main" val="10010"/>
                  </a:ext>
                </a:extLst>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Other Formats</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1579</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extLst>
                  <a:ext uri="{0D108BD9-81ED-4DB2-BD59-A6C34878D82A}">
                    <a16:rowId xmlns:a16="http://schemas.microsoft.com/office/drawing/2014/main" val="10011"/>
                  </a:ext>
                </a:extLst>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a:ln>
                            <a:noFill/>
                          </a:ln>
                          <a:solidFill>
                            <a:srgbClr val="000000"/>
                          </a:solidFill>
                          <a:effectLst/>
                          <a:latin typeface="Arial" charset="0"/>
                          <a:ea typeface="ＭＳ Ｐゴシック" pitchFamily="-111" charset="-128"/>
                        </a:rPr>
                        <a:t>Total</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000000"/>
                          </a:solidFill>
                          <a:effectLst/>
                          <a:latin typeface="Arial" charset="0"/>
                          <a:ea typeface="ＭＳ Ｐゴシック" pitchFamily="-111" charset="-128"/>
                        </a:rPr>
                        <a:t>13838</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0FAF9"/>
                    </a:solidFill>
                  </a:tcPr>
                </a:tc>
                <a:extLst>
                  <a:ext uri="{0D108BD9-81ED-4DB2-BD59-A6C34878D82A}">
                    <a16:rowId xmlns:a16="http://schemas.microsoft.com/office/drawing/2014/main" val="10012"/>
                  </a:ext>
                </a:extLst>
              </a:tr>
            </a:tbl>
          </a:graphicData>
        </a:graphic>
      </p:graphicFrame>
      <p:graphicFrame>
        <p:nvGraphicFramePr>
          <p:cNvPr id="8" name="Table 7">
            <a:extLst>
              <a:ext uri="{FF2B5EF4-FFF2-40B4-BE49-F238E27FC236}">
                <a16:creationId xmlns:a16="http://schemas.microsoft.com/office/drawing/2014/main" id="{23981E08-8228-894A-B561-906C9C8D59A5}"/>
              </a:ext>
            </a:extLst>
          </p:cNvPr>
          <p:cNvGraphicFramePr>
            <a:graphicFrameLocks noGrp="1"/>
          </p:cNvGraphicFramePr>
          <p:nvPr/>
        </p:nvGraphicFramePr>
        <p:xfrm>
          <a:off x="4732338" y="2560638"/>
          <a:ext cx="2898775" cy="3900487"/>
        </p:xfrm>
        <a:graphic>
          <a:graphicData uri="http://schemas.openxmlformats.org/drawingml/2006/table">
            <a:tbl>
              <a:tblPr/>
              <a:tblGrid>
                <a:gridCol w="1482725">
                  <a:extLst>
                    <a:ext uri="{9D8B030D-6E8A-4147-A177-3AD203B41FA5}">
                      <a16:colId xmlns:a16="http://schemas.microsoft.com/office/drawing/2014/main" val="20000"/>
                    </a:ext>
                  </a:extLst>
                </a:gridCol>
                <a:gridCol w="1416050">
                  <a:extLst>
                    <a:ext uri="{9D8B030D-6E8A-4147-A177-3AD203B41FA5}">
                      <a16:colId xmlns:a16="http://schemas.microsoft.com/office/drawing/2014/main" val="20001"/>
                    </a:ext>
                  </a:extLst>
                </a:gridCol>
              </a:tblGrid>
              <a:tr h="300037">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a:ln>
                            <a:noFill/>
                          </a:ln>
                          <a:solidFill>
                            <a:srgbClr val="000000"/>
                          </a:solidFill>
                          <a:effectLst/>
                          <a:latin typeface="Arial" charset="0"/>
                          <a:ea typeface="ＭＳ Ｐゴシック" pitchFamily="-111" charset="-128"/>
                        </a:rPr>
                        <a:t>Relative Frequency Table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extLst>
                  <a:ext uri="{0D108BD9-81ED-4DB2-BD59-A6C34878D82A}">
                    <a16:rowId xmlns:a16="http://schemas.microsoft.com/office/drawing/2014/main" val="10000"/>
                  </a:ext>
                </a:extLst>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a:ln>
                            <a:noFill/>
                          </a:ln>
                          <a:solidFill>
                            <a:srgbClr val="000000"/>
                          </a:solidFill>
                          <a:effectLst/>
                          <a:latin typeface="Arial" charset="0"/>
                          <a:ea typeface="ＭＳ Ｐゴシック" pitchFamily="-111" charset="-128"/>
                        </a:rPr>
                        <a:t>Format</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a:ln>
                            <a:noFill/>
                          </a:ln>
                          <a:solidFill>
                            <a:srgbClr val="000000"/>
                          </a:solidFill>
                          <a:effectLst/>
                          <a:latin typeface="Arial" charset="0"/>
                          <a:ea typeface="ＭＳ Ｐゴシック" pitchFamily="-111" charset="-128"/>
                        </a:rPr>
                        <a:t>Percent of Stations</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extLst>
                  <a:ext uri="{0D108BD9-81ED-4DB2-BD59-A6C34878D82A}">
                    <a16:rowId xmlns:a16="http://schemas.microsoft.com/office/drawing/2014/main" val="10001"/>
                  </a:ext>
                </a:extLst>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Adult Contemporary</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11.2</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extLst>
                  <a:ext uri="{0D108BD9-81ED-4DB2-BD59-A6C34878D82A}">
                    <a16:rowId xmlns:a16="http://schemas.microsoft.com/office/drawing/2014/main" val="10002"/>
                  </a:ext>
                </a:extLst>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Adult Standards</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8.6</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extLst>
                  <a:ext uri="{0D108BD9-81ED-4DB2-BD59-A6C34878D82A}">
                    <a16:rowId xmlns:a16="http://schemas.microsoft.com/office/drawing/2014/main" val="10003"/>
                  </a:ext>
                </a:extLst>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Contemporary Hit</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4.1</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extLst>
                  <a:ext uri="{0D108BD9-81ED-4DB2-BD59-A6C34878D82A}">
                    <a16:rowId xmlns:a16="http://schemas.microsoft.com/office/drawing/2014/main" val="10004"/>
                  </a:ext>
                </a:extLst>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Country</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14.9</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extLst>
                  <a:ext uri="{0D108BD9-81ED-4DB2-BD59-A6C34878D82A}">
                    <a16:rowId xmlns:a16="http://schemas.microsoft.com/office/drawing/2014/main" val="10005"/>
                  </a:ext>
                </a:extLst>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News/Talk</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15.7</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extLst>
                  <a:ext uri="{0D108BD9-81ED-4DB2-BD59-A6C34878D82A}">
                    <a16:rowId xmlns:a16="http://schemas.microsoft.com/office/drawing/2014/main" val="10006"/>
                  </a:ext>
                </a:extLst>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Oldies</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7.7</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extLst>
                  <a:ext uri="{0D108BD9-81ED-4DB2-BD59-A6C34878D82A}">
                    <a16:rowId xmlns:a16="http://schemas.microsoft.com/office/drawing/2014/main" val="10007"/>
                  </a:ext>
                </a:extLst>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Religious</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14.6</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extLst>
                  <a:ext uri="{0D108BD9-81ED-4DB2-BD59-A6C34878D82A}">
                    <a16:rowId xmlns:a16="http://schemas.microsoft.com/office/drawing/2014/main" val="10008"/>
                  </a:ext>
                </a:extLst>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Rock</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6.3</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extLst>
                  <a:ext uri="{0D108BD9-81ED-4DB2-BD59-A6C34878D82A}">
                    <a16:rowId xmlns:a16="http://schemas.microsoft.com/office/drawing/2014/main" val="10009"/>
                  </a:ext>
                </a:extLst>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Spanish Language</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5.4</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extLst>
                  <a:ext uri="{0D108BD9-81ED-4DB2-BD59-A6C34878D82A}">
                    <a16:rowId xmlns:a16="http://schemas.microsoft.com/office/drawing/2014/main" val="10010"/>
                  </a:ext>
                </a:extLst>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Other Formats</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Arial" charset="0"/>
                          <a:ea typeface="ＭＳ Ｐゴシック" pitchFamily="-111" charset="-128"/>
                        </a:rPr>
                        <a:t>11.4</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extLst>
                  <a:ext uri="{0D108BD9-81ED-4DB2-BD59-A6C34878D82A}">
                    <a16:rowId xmlns:a16="http://schemas.microsoft.com/office/drawing/2014/main" val="10011"/>
                  </a:ext>
                </a:extLst>
              </a:tr>
              <a:tr h="300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a:ln>
                            <a:noFill/>
                          </a:ln>
                          <a:solidFill>
                            <a:srgbClr val="000000"/>
                          </a:solidFill>
                          <a:effectLst/>
                          <a:latin typeface="Arial" charset="0"/>
                          <a:ea typeface="ＭＳ Ｐゴシック" pitchFamily="-111" charset="-128"/>
                        </a:rPr>
                        <a:t>Total</a:t>
                      </a:r>
                    </a:p>
                  </a:txBody>
                  <a:tcP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0FAF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a:ln>
                            <a:noFill/>
                          </a:ln>
                          <a:solidFill>
                            <a:srgbClr val="000000"/>
                          </a:solidFill>
                          <a:effectLst/>
                          <a:latin typeface="Arial" charset="0"/>
                          <a:ea typeface="ＭＳ Ｐゴシック" pitchFamily="-111" charset="-128"/>
                        </a:rPr>
                        <a:t>99.9</a:t>
                      </a:r>
                    </a:p>
                  </a:txBody>
                  <a:tcP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0FAF9"/>
                    </a:solidFill>
                  </a:tcPr>
                </a:tc>
                <a:extLst>
                  <a:ext uri="{0D108BD9-81ED-4DB2-BD59-A6C34878D82A}">
                    <a16:rowId xmlns:a16="http://schemas.microsoft.com/office/drawing/2014/main" val="10012"/>
                  </a:ext>
                </a:extLst>
              </a:tr>
            </a:tbl>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xit" presetSubtype="0" fill="hold" nodeType="clickEffect">
                                  <p:stCondLst>
                                    <p:cond delay="0"/>
                                  </p:stCondLst>
                                  <p:childTnLst>
                                    <p:animEffect transition="out" filter="fade">
                                      <p:cBhvr>
                                        <p:cTn id="6" dur="1000"/>
                                        <p:tgtEl>
                                          <p:spTgt spid="7"/>
                                        </p:tgtEl>
                                      </p:cBhvr>
                                    </p:animEffect>
                                    <p:set>
                                      <p:cBhvr>
                                        <p:cTn id="7" dur="1" fill="hold">
                                          <p:stCondLst>
                                            <p:cond delay="999"/>
                                          </p:stCondLst>
                                        </p:cTn>
                                        <p:tgtEl>
                                          <p:spTgt spid="7"/>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1000"/>
                                        <p:tgtEl>
                                          <p:spTgt spid="3"/>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xit" presetSubtype="0" fill="hold" nodeType="clickEffect">
                                  <p:stCondLst>
                                    <p:cond delay="0"/>
                                  </p:stCondLst>
                                  <p:childTnLst>
                                    <p:animEffect transition="out" filter="fade">
                                      <p:cBhvr>
                                        <p:cTn id="14" dur="1000"/>
                                        <p:tgtEl>
                                          <p:spTgt spid="8"/>
                                        </p:tgtEl>
                                      </p:cBhvr>
                                    </p:animEffect>
                                    <p:set>
                                      <p:cBhvr>
                                        <p:cTn id="15" dur="1" fill="hold">
                                          <p:stCondLst>
                                            <p:cond delay="999"/>
                                          </p:stCondLst>
                                        </p:cTn>
                                        <p:tgtEl>
                                          <p:spTgt spid="8"/>
                                        </p:tgtEl>
                                        <p:attrNameLst>
                                          <p:attrName>style.visibility</p:attrName>
                                        </p:attrNameLst>
                                      </p:cBhvr>
                                      <p:to>
                                        <p:strVal val="hidden"/>
                                      </p:to>
                                    </p:set>
                                  </p:childTnLst>
                                </p:cTn>
                              </p:par>
                              <p:par>
                                <p:cTn id="16" presetID="10" presetClass="entr" presetSubtype="0" fill="hold" grpId="0" nodeType="withEffect">
                                  <p:stCondLst>
                                    <p:cond delay="0"/>
                                  </p:stCondLst>
                                  <p:childTnLst>
                                    <p:set>
                                      <p:cBhvr>
                                        <p:cTn id="17" dur="1" fill="hold">
                                          <p:stCondLst>
                                            <p:cond delay="0"/>
                                          </p:stCondLst>
                                        </p:cTn>
                                        <p:tgtEl>
                                          <p:spTgt spid="27652"/>
                                        </p:tgtEl>
                                        <p:attrNameLst>
                                          <p:attrName>style.visibility</p:attrName>
                                        </p:attrNameLst>
                                      </p:cBhvr>
                                      <p:to>
                                        <p:strVal val="visible"/>
                                      </p:to>
                                    </p:set>
                                    <p:animEffect transition="in" filter="fade">
                                      <p:cBhvr>
                                        <p:cTn id="18" dur="1000"/>
                                        <p:tgtEl>
                                          <p:spTgt spid="276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27652" grpId="0"/>
      <p:bldOleChart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Vertical Title 1">
            <a:extLst>
              <a:ext uri="{FF2B5EF4-FFF2-40B4-BE49-F238E27FC236}">
                <a16:creationId xmlns:a16="http://schemas.microsoft.com/office/drawing/2014/main" id="{8B5F581C-5F94-E34B-9065-1F53925DA423}"/>
              </a:ext>
            </a:extLst>
          </p:cNvPr>
          <p:cNvSpPr>
            <a:spLocks noGrp="1"/>
          </p:cNvSpPr>
          <p:nvPr>
            <p:ph type="title" orient="vert"/>
          </p:nvPr>
        </p:nvSpPr>
        <p:spPr>
          <a:xfrm>
            <a:off x="7996238" y="954088"/>
            <a:ext cx="681037" cy="5172075"/>
          </a:xfrm>
        </p:spPr>
        <p:txBody>
          <a:bodyPr/>
          <a:lstStyle/>
          <a:p>
            <a:pPr eaLnBrk="1" hangingPunct="1"/>
            <a:r>
              <a:rPr lang="en-US" altLang="en-US" sz="2400">
                <a:solidFill>
                  <a:srgbClr val="E81F30"/>
                </a:solidFill>
                <a:ea typeface="ＭＳ Ｐゴシック" panose="020B0600070205080204" pitchFamily="34" charset="-128"/>
              </a:rPr>
              <a:t>Analyzing Categorical Data</a:t>
            </a:r>
          </a:p>
        </p:txBody>
      </p:sp>
      <p:sp>
        <p:nvSpPr>
          <p:cNvPr id="27651" name="Vertical Text Placeholder 2">
            <a:extLst>
              <a:ext uri="{FF2B5EF4-FFF2-40B4-BE49-F238E27FC236}">
                <a16:creationId xmlns:a16="http://schemas.microsoft.com/office/drawing/2014/main" id="{1F695DAE-CC27-FB46-9879-E93C433B71D8}"/>
              </a:ext>
            </a:extLst>
          </p:cNvPr>
          <p:cNvSpPr>
            <a:spLocks noGrp="1"/>
          </p:cNvSpPr>
          <p:nvPr>
            <p:ph type="body" orient="vert" idx="1"/>
          </p:nvPr>
        </p:nvSpPr>
        <p:spPr>
          <a:xfrm rot="16200000">
            <a:off x="2200276" y="-625475"/>
            <a:ext cx="4216400" cy="7375525"/>
          </a:xfrm>
        </p:spPr>
        <p:txBody>
          <a:bodyPr/>
          <a:lstStyle/>
          <a:p>
            <a:pPr eaLnBrk="1" hangingPunct="1">
              <a:buFont typeface="Wingdings" pitchFamily="2" charset="2"/>
              <a:buNone/>
            </a:pPr>
            <a:r>
              <a:rPr lang="en-US" altLang="en-US" sz="2400">
                <a:solidFill>
                  <a:srgbClr val="000000"/>
                </a:solidFill>
                <a:ea typeface="ＭＳ Ｐゴシック" panose="020B0600070205080204" pitchFamily="34" charset="-128"/>
              </a:rPr>
              <a:t>Bar graphs compare several quantities by comparing the heights of bars that represent those quantities.</a:t>
            </a:r>
          </a:p>
          <a:p>
            <a:pPr eaLnBrk="1" hangingPunct="1">
              <a:buFont typeface="Wingdings" pitchFamily="2" charset="2"/>
              <a:buNone/>
            </a:pPr>
            <a:r>
              <a:rPr lang="en-US" altLang="en-US" sz="2400">
                <a:solidFill>
                  <a:srgbClr val="000000"/>
                </a:solidFill>
                <a:ea typeface="ＭＳ Ｐゴシック" panose="020B0600070205080204" pitchFamily="34" charset="-128"/>
              </a:rPr>
              <a:t>Our eyes react to the </a:t>
            </a:r>
            <a:r>
              <a:rPr lang="en-US" altLang="en-US" sz="2400" i="1">
                <a:solidFill>
                  <a:srgbClr val="000000"/>
                </a:solidFill>
                <a:ea typeface="ＭＳ Ｐゴシック" panose="020B0600070205080204" pitchFamily="34" charset="-128"/>
              </a:rPr>
              <a:t>area</a:t>
            </a:r>
            <a:r>
              <a:rPr lang="en-US" altLang="en-US" sz="2400">
                <a:solidFill>
                  <a:srgbClr val="000000"/>
                </a:solidFill>
                <a:ea typeface="ＭＳ Ｐゴシック" panose="020B0600070205080204" pitchFamily="34" charset="-128"/>
              </a:rPr>
              <a:t> of the bars as well as height.  Be sure to make your bars equally wide.</a:t>
            </a:r>
          </a:p>
          <a:p>
            <a:pPr eaLnBrk="1" hangingPunct="1">
              <a:buFont typeface="Wingdings" pitchFamily="2" charset="2"/>
              <a:buNone/>
            </a:pPr>
            <a:r>
              <a:rPr lang="en-US" altLang="en-US" sz="2400">
                <a:solidFill>
                  <a:srgbClr val="000000"/>
                </a:solidFill>
                <a:ea typeface="ＭＳ Ｐゴシック" panose="020B0600070205080204" pitchFamily="34" charset="-128"/>
              </a:rPr>
              <a:t>Avoid the temptation to replace the bars with pictures for greater appeal…this can be misleading!</a:t>
            </a:r>
          </a:p>
          <a:p>
            <a:pPr eaLnBrk="1" hangingPunct="1"/>
            <a:endParaRPr lang="en-US" altLang="en-US">
              <a:solidFill>
                <a:srgbClr val="000000"/>
              </a:solidFill>
              <a:ea typeface="ＭＳ Ｐゴシック" panose="020B0600070205080204" pitchFamily="34" charset="-128"/>
            </a:endParaRPr>
          </a:p>
        </p:txBody>
      </p:sp>
      <p:pic>
        <p:nvPicPr>
          <p:cNvPr id="6" name="Picture 5">
            <a:extLst>
              <a:ext uri="{FF2B5EF4-FFF2-40B4-BE49-F238E27FC236}">
                <a16:creationId xmlns:a16="http://schemas.microsoft.com/office/drawing/2014/main" id="{A20246F3-555B-0A4D-8FDF-8D28B8A50431}"/>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96875" y="2063750"/>
            <a:ext cx="7475538" cy="232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Vertical Text Placeholder 2">
            <a:extLst>
              <a:ext uri="{FF2B5EF4-FFF2-40B4-BE49-F238E27FC236}">
                <a16:creationId xmlns:a16="http://schemas.microsoft.com/office/drawing/2014/main" id="{7355CD95-E98F-4E4C-9288-8547298BC34A}"/>
              </a:ext>
            </a:extLst>
          </p:cNvPr>
          <p:cNvSpPr txBox="1">
            <a:spLocks/>
          </p:cNvSpPr>
          <p:nvPr/>
        </p:nvSpPr>
        <p:spPr bwMode="auto">
          <a:xfrm rot="-5400000">
            <a:off x="3970338" y="-2944812"/>
            <a:ext cx="676275" cy="737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lstStyle>
            <a:lvl1pPr marL="228600" indent="-228600"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defTabSz="914400" eaLnBrk="1" hangingPunct="1">
              <a:spcBef>
                <a:spcPts val="2000"/>
              </a:spcBef>
              <a:buClr>
                <a:schemeClr val="accent1"/>
              </a:buClr>
              <a:buSzPct val="75000"/>
              <a:buFont typeface="Wingdings" pitchFamily="2" charset="2"/>
              <a:buChar char="n"/>
            </a:pPr>
            <a:r>
              <a:rPr lang="en-US" altLang="en-US" sz="2400" b="1">
                <a:solidFill>
                  <a:srgbClr val="000000"/>
                </a:solidFill>
              </a:rPr>
              <a:t>Graphs: Good and Bad</a:t>
            </a:r>
            <a:endParaRPr lang="en-US" altLang="en-US" sz="2400">
              <a:solidFill>
                <a:srgbClr val="000000"/>
              </a:solidFill>
            </a:endParaRPr>
          </a:p>
          <a:p>
            <a:pPr defTabSz="914400" eaLnBrk="1" hangingPunct="1">
              <a:spcBef>
                <a:spcPts val="2000"/>
              </a:spcBef>
              <a:buClr>
                <a:schemeClr val="accent1"/>
              </a:buClr>
              <a:buSzPct val="75000"/>
              <a:buFont typeface="Wingdings" pitchFamily="2" charset="2"/>
              <a:buChar char="n"/>
            </a:pPr>
            <a:endParaRPr lang="en-US" altLang="en-US" sz="2000">
              <a:solidFill>
                <a:srgbClr val="000000"/>
              </a:solidFill>
            </a:endParaRPr>
          </a:p>
        </p:txBody>
      </p:sp>
      <p:grpSp>
        <p:nvGrpSpPr>
          <p:cNvPr id="3" name="Group 9">
            <a:extLst>
              <a:ext uri="{FF2B5EF4-FFF2-40B4-BE49-F238E27FC236}">
                <a16:creationId xmlns:a16="http://schemas.microsoft.com/office/drawing/2014/main" id="{5D40817D-71AC-E443-8210-25440BAD07F0}"/>
              </a:ext>
            </a:extLst>
          </p:cNvPr>
          <p:cNvGrpSpPr>
            <a:grpSpLocks/>
          </p:cNvGrpSpPr>
          <p:nvPr/>
        </p:nvGrpSpPr>
        <p:grpSpPr bwMode="auto">
          <a:xfrm>
            <a:off x="620713" y="4556125"/>
            <a:ext cx="7529512" cy="2168525"/>
            <a:chOff x="620714" y="4556125"/>
            <a:chExt cx="7529511" cy="2168525"/>
          </a:xfrm>
        </p:grpSpPr>
        <p:graphicFrame>
          <p:nvGraphicFramePr>
            <p:cNvPr id="2050" name="Object 2">
              <a:extLst>
                <a:ext uri="{FF2B5EF4-FFF2-40B4-BE49-F238E27FC236}">
                  <a16:creationId xmlns:a16="http://schemas.microsoft.com/office/drawing/2014/main" id="{847F57F1-A9B7-7B49-B489-CDF403FAA167}"/>
                </a:ext>
              </a:extLst>
            </p:cNvPr>
            <p:cNvGraphicFramePr>
              <a:graphicFrameLocks noChangeAspect="1"/>
            </p:cNvGraphicFramePr>
            <p:nvPr/>
          </p:nvGraphicFramePr>
          <p:xfrm>
            <a:off x="3736975" y="4556125"/>
            <a:ext cx="4413250" cy="2168525"/>
          </p:xfrm>
          <a:graphic>
            <a:graphicData uri="http://schemas.openxmlformats.org/presentationml/2006/ole">
              <mc:AlternateContent xmlns:mc="http://schemas.openxmlformats.org/markup-compatibility/2006">
                <mc:Choice xmlns:v="urn:schemas-microsoft-com:vml" Requires="v">
                  <p:oleObj spid="_x0000_s2059" name="Document" r:id="rId5" imgW="3492500" imgH="1720850" progId="Word.Document.12">
                    <p:link updateAutomatic="1"/>
                  </p:oleObj>
                </mc:Choice>
                <mc:Fallback>
                  <p:oleObj name="Document" r:id="rId5" imgW="3492500" imgH="1720850" progId="Word.Document.12">
                    <p:link updateAutomatic="1"/>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36975" y="4556125"/>
                          <a:ext cx="4413250" cy="2168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 name="TextBox 7">
              <a:extLst>
                <a:ext uri="{FF2B5EF4-FFF2-40B4-BE49-F238E27FC236}">
                  <a16:creationId xmlns:a16="http://schemas.microsoft.com/office/drawing/2014/main" id="{27E4B28E-31DE-D948-A715-4518C5745CD9}"/>
                </a:ext>
              </a:extLst>
            </p:cNvPr>
            <p:cNvSpPr txBox="1"/>
            <p:nvPr/>
          </p:nvSpPr>
          <p:spPr>
            <a:xfrm>
              <a:off x="620714" y="4864100"/>
              <a:ext cx="1976437" cy="307975"/>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algn="ctr">
                <a:defRPr/>
              </a:pPr>
              <a:r>
                <a:rPr lang="en-US" sz="1400" b="1">
                  <a:solidFill>
                    <a:srgbClr val="000000"/>
                  </a:solidFill>
                  <a:ea typeface="ＭＳ Ｐゴシック" pitchFamily="-111" charset="-128"/>
                </a:rPr>
                <a:t>Alternate Example</a:t>
              </a:r>
              <a:endParaRPr lang="en-US" sz="1400">
                <a:solidFill>
                  <a:srgbClr val="000000"/>
                </a:solidFill>
                <a:ea typeface="ＭＳ Ｐゴシック" pitchFamily="-111" charset="-128"/>
              </a:endParaRPr>
            </a:p>
          </p:txBody>
        </p:sp>
        <p:sp>
          <p:nvSpPr>
            <p:cNvPr id="9" name="TextBox 8">
              <a:extLst>
                <a:ext uri="{FF2B5EF4-FFF2-40B4-BE49-F238E27FC236}">
                  <a16:creationId xmlns:a16="http://schemas.microsoft.com/office/drawing/2014/main" id="{963BF485-580F-A54E-BCE3-F6CE245852ED}"/>
                </a:ext>
              </a:extLst>
            </p:cNvPr>
            <p:cNvSpPr txBox="1"/>
            <p:nvPr/>
          </p:nvSpPr>
          <p:spPr>
            <a:xfrm>
              <a:off x="855664" y="5170488"/>
              <a:ext cx="2881312" cy="1323975"/>
            </a:xfrm>
            <a:prstGeom prst="rect">
              <a:avLst/>
            </a:prstGeom>
            <a:noFill/>
          </p:spPr>
          <p:txBody>
            <a:bodyPr>
              <a:spAutoFit/>
            </a:bodyPr>
            <a:lstStyle/>
            <a:p>
              <a:pPr>
                <a:defRPr/>
              </a:pPr>
              <a:r>
                <a:rPr lang="en-US" sz="2000" dirty="0">
                  <a:latin typeface="+mn-lt"/>
                  <a:ea typeface="ＭＳ Ｐゴシック" charset="-128"/>
                  <a:cs typeface="ＭＳ Ｐゴシック" charset="-128"/>
                </a:rPr>
                <a:t>This ad for DIRECTV has multiple problems. How many can you point out?</a:t>
              </a: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xit" presetSubtype="0" fill="hold" nodeType="clickEffect">
                                  <p:stCondLst>
                                    <p:cond delay="0"/>
                                  </p:stCondLst>
                                  <p:childTnLst>
                                    <p:animEffect transition="out" filter="fade">
                                      <p:cBhvr>
                                        <p:cTn id="6" dur="1000"/>
                                        <p:tgtEl>
                                          <p:spTgt spid="6"/>
                                        </p:tgtEl>
                                      </p:cBhvr>
                                    </p:animEffect>
                                    <p:set>
                                      <p:cBhvr>
                                        <p:cTn id="7" dur="1" fill="hold">
                                          <p:stCondLst>
                                            <p:cond delay="999"/>
                                          </p:stCondLst>
                                        </p:cTn>
                                        <p:tgtEl>
                                          <p:spTgt spid="6"/>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27651">
                                            <p:txEl>
                                              <p:pRg st="0" end="0"/>
                                            </p:txEl>
                                          </p:spTgt>
                                        </p:tgtEl>
                                        <p:attrNameLst>
                                          <p:attrName>style.visibility</p:attrName>
                                        </p:attrNameLst>
                                      </p:cBhvr>
                                      <p:to>
                                        <p:strVal val="visible"/>
                                      </p:to>
                                    </p:set>
                                    <p:animEffect transition="in" filter="fade">
                                      <p:cBhvr>
                                        <p:cTn id="10" dur="1000"/>
                                        <p:tgtEl>
                                          <p:spTgt spid="27651">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7651">
                                            <p:txEl>
                                              <p:pRg st="1" end="1"/>
                                            </p:txEl>
                                          </p:spTgt>
                                        </p:tgtEl>
                                        <p:attrNameLst>
                                          <p:attrName>style.visibility</p:attrName>
                                        </p:attrNameLst>
                                      </p:cBhvr>
                                      <p:to>
                                        <p:strVal val="visible"/>
                                      </p:to>
                                    </p:set>
                                    <p:animEffect transition="in" filter="fade">
                                      <p:cBhvr>
                                        <p:cTn id="13" dur="1000"/>
                                        <p:tgtEl>
                                          <p:spTgt spid="27651">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7651">
                                            <p:txEl>
                                              <p:pRg st="2" end="2"/>
                                            </p:txEl>
                                          </p:spTgt>
                                        </p:tgtEl>
                                        <p:attrNameLst>
                                          <p:attrName>style.visibility</p:attrName>
                                        </p:attrNameLst>
                                      </p:cBhvr>
                                      <p:to>
                                        <p:strVal val="visible"/>
                                      </p:to>
                                    </p:set>
                                    <p:animEffect transition="in" filter="fade">
                                      <p:cBhvr>
                                        <p:cTn id="16" dur="1000"/>
                                        <p:tgtEl>
                                          <p:spTgt spid="27651">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Vertical Title 1">
            <a:extLst>
              <a:ext uri="{FF2B5EF4-FFF2-40B4-BE49-F238E27FC236}">
                <a16:creationId xmlns:a16="http://schemas.microsoft.com/office/drawing/2014/main" id="{27488D86-AEF2-CA41-B66D-640CE0E4E295}"/>
              </a:ext>
            </a:extLst>
          </p:cNvPr>
          <p:cNvSpPr>
            <a:spLocks noGrp="1"/>
          </p:cNvSpPr>
          <p:nvPr>
            <p:ph type="title" orient="vert"/>
          </p:nvPr>
        </p:nvSpPr>
        <p:spPr>
          <a:xfrm>
            <a:off x="7996238" y="954088"/>
            <a:ext cx="681037" cy="5172075"/>
          </a:xfrm>
        </p:spPr>
        <p:txBody>
          <a:bodyPr/>
          <a:lstStyle/>
          <a:p>
            <a:pPr eaLnBrk="1" hangingPunct="1"/>
            <a:r>
              <a:rPr lang="en-US" altLang="en-US" sz="2400">
                <a:solidFill>
                  <a:srgbClr val="E81F30"/>
                </a:solidFill>
                <a:ea typeface="ＭＳ Ｐゴシック" panose="020B0600070205080204" pitchFamily="34" charset="-128"/>
              </a:rPr>
              <a:t>Analyzing Categorical Data</a:t>
            </a:r>
          </a:p>
        </p:txBody>
      </p:sp>
      <p:sp>
        <p:nvSpPr>
          <p:cNvPr id="28675" name="Vertical Text Placeholder 2">
            <a:extLst>
              <a:ext uri="{FF2B5EF4-FFF2-40B4-BE49-F238E27FC236}">
                <a16:creationId xmlns:a16="http://schemas.microsoft.com/office/drawing/2014/main" id="{4291E7F8-E597-544F-A0F4-618803FE7954}"/>
              </a:ext>
            </a:extLst>
          </p:cNvPr>
          <p:cNvSpPr>
            <a:spLocks noGrp="1"/>
          </p:cNvSpPr>
          <p:nvPr>
            <p:ph type="body" orient="vert" idx="1"/>
          </p:nvPr>
        </p:nvSpPr>
        <p:spPr>
          <a:xfrm rot="16200000">
            <a:off x="3218657" y="-2007394"/>
            <a:ext cx="2179638" cy="7375525"/>
          </a:xfrm>
        </p:spPr>
        <p:txBody>
          <a:bodyPr/>
          <a:lstStyle/>
          <a:p>
            <a:pPr eaLnBrk="1" hangingPunct="1"/>
            <a:r>
              <a:rPr lang="en-US" altLang="en-US" sz="2400" b="1">
                <a:solidFill>
                  <a:srgbClr val="000000"/>
                </a:solidFill>
                <a:ea typeface="ＭＳ Ｐゴシック" panose="020B0600070205080204" pitchFamily="34" charset="-128"/>
              </a:rPr>
              <a:t>Two-Way Tables and Marginal Distributions</a:t>
            </a:r>
            <a:endParaRPr lang="en-US" altLang="en-US" sz="2400">
              <a:solidFill>
                <a:srgbClr val="000000"/>
              </a:solidFill>
              <a:ea typeface="ＭＳ Ｐゴシック" panose="020B0600070205080204" pitchFamily="34" charset="-128"/>
            </a:endParaRPr>
          </a:p>
          <a:p>
            <a:pPr eaLnBrk="1" hangingPunct="1">
              <a:buFont typeface="Wingdings" pitchFamily="2" charset="2"/>
              <a:buNone/>
            </a:pPr>
            <a:r>
              <a:rPr lang="en-US" altLang="en-US">
                <a:solidFill>
                  <a:srgbClr val="000000"/>
                </a:solidFill>
                <a:ea typeface="ＭＳ Ｐゴシック" panose="020B0600070205080204" pitchFamily="34" charset="-128"/>
              </a:rPr>
              <a:t>When a dataset involves two categorical variables, we begin by examining the counts or percents in various categories for </a:t>
            </a:r>
            <a:r>
              <a:rPr lang="en-US" altLang="en-US" i="1">
                <a:solidFill>
                  <a:srgbClr val="000000"/>
                </a:solidFill>
                <a:ea typeface="ＭＳ Ｐゴシック" panose="020B0600070205080204" pitchFamily="34" charset="-128"/>
              </a:rPr>
              <a:t>one</a:t>
            </a:r>
            <a:r>
              <a:rPr lang="en-US" altLang="en-US">
                <a:solidFill>
                  <a:srgbClr val="000000"/>
                </a:solidFill>
                <a:ea typeface="ＭＳ Ｐゴシック" panose="020B0600070205080204" pitchFamily="34" charset="-128"/>
              </a:rPr>
              <a:t> of the variables. </a:t>
            </a:r>
          </a:p>
          <a:p>
            <a:pPr eaLnBrk="1" hangingPunct="1"/>
            <a:endParaRPr lang="en-US" altLang="en-US">
              <a:solidFill>
                <a:srgbClr val="000000"/>
              </a:solidFill>
              <a:ea typeface="ＭＳ Ｐゴシック" panose="020B0600070205080204" pitchFamily="34" charset="-128"/>
            </a:endParaRPr>
          </a:p>
        </p:txBody>
      </p:sp>
      <p:sp>
        <p:nvSpPr>
          <p:cNvPr id="10" name="TextBox 9">
            <a:extLst>
              <a:ext uri="{FF2B5EF4-FFF2-40B4-BE49-F238E27FC236}">
                <a16:creationId xmlns:a16="http://schemas.microsoft.com/office/drawing/2014/main" id="{D7D9A3F4-ECFA-6A4C-A82E-98312B0FE9DD}"/>
              </a:ext>
            </a:extLst>
          </p:cNvPr>
          <p:cNvSpPr txBox="1"/>
          <p:nvPr/>
        </p:nvSpPr>
        <p:spPr>
          <a:xfrm>
            <a:off x="1617663" y="2260600"/>
            <a:ext cx="5549900" cy="163036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defRPr/>
            </a:pPr>
            <a:r>
              <a:rPr lang="en-US" sz="2000" b="1" u="sng">
                <a:solidFill>
                  <a:srgbClr val="E81F30"/>
                </a:solidFill>
                <a:ea typeface="ＭＳ Ｐゴシック" pitchFamily="-111" charset="-128"/>
              </a:rPr>
              <a:t>Definition:</a:t>
            </a:r>
          </a:p>
          <a:p>
            <a:pPr>
              <a:defRPr/>
            </a:pPr>
            <a:endParaRPr lang="en-US" sz="600" b="1" u="sng">
              <a:solidFill>
                <a:srgbClr val="E81F30"/>
              </a:solidFill>
              <a:ea typeface="ＭＳ Ｐゴシック" pitchFamily="-111" charset="-128"/>
            </a:endParaRPr>
          </a:p>
          <a:p>
            <a:pPr>
              <a:defRPr/>
            </a:pPr>
            <a:r>
              <a:rPr lang="en-US" sz="2000" b="1">
                <a:solidFill>
                  <a:schemeClr val="tx1"/>
                </a:solidFill>
                <a:ea typeface="ＭＳ Ｐゴシック" pitchFamily="-111" charset="-128"/>
              </a:rPr>
              <a:t>Two-way Table </a:t>
            </a:r>
            <a:r>
              <a:rPr lang="en-US" sz="2000">
                <a:solidFill>
                  <a:schemeClr val="tx1"/>
                </a:solidFill>
                <a:ea typeface="ＭＳ Ｐゴシック" pitchFamily="-111" charset="-128"/>
              </a:rPr>
              <a:t>– describes two categorical variables, organizing counts according to a </a:t>
            </a:r>
            <a:r>
              <a:rPr lang="en-US" sz="2000" i="1">
                <a:solidFill>
                  <a:schemeClr val="tx1"/>
                </a:solidFill>
                <a:ea typeface="ＭＳ Ｐゴシック" pitchFamily="-111" charset="-128"/>
              </a:rPr>
              <a:t>row variable</a:t>
            </a:r>
            <a:r>
              <a:rPr lang="en-US" sz="2000">
                <a:solidFill>
                  <a:schemeClr val="tx1"/>
                </a:solidFill>
                <a:ea typeface="ＭＳ Ｐゴシック" pitchFamily="-111" charset="-128"/>
              </a:rPr>
              <a:t> and a </a:t>
            </a:r>
            <a:r>
              <a:rPr lang="en-US" sz="2000" i="1">
                <a:solidFill>
                  <a:schemeClr val="tx1"/>
                </a:solidFill>
                <a:ea typeface="ＭＳ Ｐゴシック" pitchFamily="-111" charset="-128"/>
              </a:rPr>
              <a:t>column variable</a:t>
            </a:r>
            <a:r>
              <a:rPr lang="en-US" sz="2000">
                <a:solidFill>
                  <a:schemeClr val="tx1"/>
                </a:solidFill>
                <a:ea typeface="ＭＳ Ｐゴシック" pitchFamily="-111" charset="-128"/>
              </a:rPr>
              <a:t>.</a:t>
            </a:r>
          </a:p>
          <a:p>
            <a:pPr>
              <a:defRPr/>
            </a:pPr>
            <a:endParaRPr lang="en-US" sz="1000" b="1">
              <a:solidFill>
                <a:schemeClr val="tx1"/>
              </a:solidFill>
              <a:ea typeface="ＭＳ Ｐゴシック" pitchFamily="-111" charset="-128"/>
            </a:endParaRPr>
          </a:p>
        </p:txBody>
      </p:sp>
      <p:graphicFrame>
        <p:nvGraphicFramePr>
          <p:cNvPr id="7" name="Table 6">
            <a:extLst>
              <a:ext uri="{FF2B5EF4-FFF2-40B4-BE49-F238E27FC236}">
                <a16:creationId xmlns:a16="http://schemas.microsoft.com/office/drawing/2014/main" id="{522FFB95-CDB0-9242-AF6E-D69D5E189E30}"/>
              </a:ext>
            </a:extLst>
          </p:cNvPr>
          <p:cNvGraphicFramePr>
            <a:graphicFrameLocks noGrp="1"/>
          </p:cNvGraphicFramePr>
          <p:nvPr/>
        </p:nvGraphicFramePr>
        <p:xfrm>
          <a:off x="211138" y="4200525"/>
          <a:ext cx="4962525" cy="2540000"/>
        </p:xfrm>
        <a:graphic>
          <a:graphicData uri="http://schemas.openxmlformats.org/drawingml/2006/table">
            <a:tbl>
              <a:tblPr/>
              <a:tblGrid>
                <a:gridCol w="2809875">
                  <a:extLst>
                    <a:ext uri="{9D8B030D-6E8A-4147-A177-3AD203B41FA5}">
                      <a16:colId xmlns:a16="http://schemas.microsoft.com/office/drawing/2014/main" val="20000"/>
                    </a:ext>
                  </a:extLst>
                </a:gridCol>
                <a:gridCol w="830262">
                  <a:extLst>
                    <a:ext uri="{9D8B030D-6E8A-4147-A177-3AD203B41FA5}">
                      <a16:colId xmlns:a16="http://schemas.microsoft.com/office/drawing/2014/main" val="20001"/>
                    </a:ext>
                  </a:extLst>
                </a:gridCol>
                <a:gridCol w="658813">
                  <a:extLst>
                    <a:ext uri="{9D8B030D-6E8A-4147-A177-3AD203B41FA5}">
                      <a16:colId xmlns:a16="http://schemas.microsoft.com/office/drawing/2014/main" val="20002"/>
                    </a:ext>
                  </a:extLst>
                </a:gridCol>
                <a:gridCol w="663575">
                  <a:extLst>
                    <a:ext uri="{9D8B030D-6E8A-4147-A177-3AD203B41FA5}">
                      <a16:colId xmlns:a16="http://schemas.microsoft.com/office/drawing/2014/main" val="20003"/>
                    </a:ext>
                  </a:extLst>
                </a:gridCol>
              </a:tblGrid>
              <a:tr h="317500">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pitchFamily="-111" charset="-128"/>
                        </a:rPr>
                        <a:t>Young adults by gender and chance of getting rich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175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a typeface="ＭＳ Ｐゴシック" pitchFamily="-11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pitchFamily="-111" charset="-128"/>
                        </a:rPr>
                        <a:t>Female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pitchFamily="-111" charset="-128"/>
                        </a:rPr>
                        <a:t>Male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pitchFamily="-111" charset="-128"/>
                        </a:rPr>
                        <a:t>Total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175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pitchFamily="-111" charset="-128"/>
                        </a:rPr>
                        <a:t>Almost no chance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pitchFamily="-111" charset="-128"/>
                        </a:rPr>
                        <a:t>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pitchFamily="-111" charset="-128"/>
                        </a:rPr>
                        <a:t>98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pitchFamily="-111" charset="-128"/>
                        </a:rPr>
                        <a:t>194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175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pitchFamily="-111" charset="-128"/>
                        </a:rPr>
                        <a:t>Some chance, but probably not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pitchFamily="-111" charset="-128"/>
                        </a:rPr>
                        <a:t>426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pitchFamily="-111" charset="-128"/>
                        </a:rPr>
                        <a:t>286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pitchFamily="-111" charset="-128"/>
                        </a:rPr>
                        <a:t>712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175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pitchFamily="-111" charset="-128"/>
                        </a:rPr>
                        <a:t>A 50-50 chance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pitchFamily="-111" charset="-128"/>
                        </a:rPr>
                        <a:t>696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pitchFamily="-111" charset="-128"/>
                        </a:rPr>
                        <a:t>720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pitchFamily="-111" charset="-128"/>
                        </a:rPr>
                        <a:t>1416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175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pitchFamily="-111" charset="-128"/>
                        </a:rPr>
                        <a:t>A good chance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pitchFamily="-111" charset="-128"/>
                        </a:rPr>
                        <a:t>663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pitchFamily="-111" charset="-128"/>
                        </a:rPr>
                        <a:t>758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pitchFamily="-111" charset="-128"/>
                        </a:rPr>
                        <a:t>1421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175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pitchFamily="-111" charset="-128"/>
                        </a:rPr>
                        <a:t>Almost certain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pitchFamily="-111" charset="-128"/>
                        </a:rPr>
                        <a:t>486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pitchFamily="-111" charset="-128"/>
                        </a:rPr>
                        <a:t>597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pitchFamily="-111" charset="-128"/>
                        </a:rPr>
                        <a:t>1083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175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pitchFamily="-111" charset="-128"/>
                        </a:rPr>
                        <a:t>Total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pitchFamily="-111" charset="-128"/>
                        </a:rPr>
                        <a:t>2367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pitchFamily="-111" charset="-128"/>
                        </a:rPr>
                        <a:t>2459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pitchFamily="-111" charset="-128"/>
                        </a:rPr>
                        <a:t>4826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grpSp>
        <p:nvGrpSpPr>
          <p:cNvPr id="3" name="Group 8">
            <a:extLst>
              <a:ext uri="{FF2B5EF4-FFF2-40B4-BE49-F238E27FC236}">
                <a16:creationId xmlns:a16="http://schemas.microsoft.com/office/drawing/2014/main" id="{D3DBD546-1F6E-A943-B476-63B8DE2090F7}"/>
              </a:ext>
            </a:extLst>
          </p:cNvPr>
          <p:cNvGrpSpPr>
            <a:grpSpLocks/>
          </p:cNvGrpSpPr>
          <p:nvPr/>
        </p:nvGrpSpPr>
        <p:grpSpPr bwMode="auto">
          <a:xfrm>
            <a:off x="141288" y="3962400"/>
            <a:ext cx="8075612" cy="2424113"/>
            <a:chOff x="140665" y="4432273"/>
            <a:chExt cx="8076870" cy="2425446"/>
          </a:xfrm>
        </p:grpSpPr>
        <p:sp>
          <p:nvSpPr>
            <p:cNvPr id="6" name="TextBox 5">
              <a:extLst>
                <a:ext uri="{FF2B5EF4-FFF2-40B4-BE49-F238E27FC236}">
                  <a16:creationId xmlns:a16="http://schemas.microsoft.com/office/drawing/2014/main" id="{498FDA77-2AA7-6B44-A5D3-F1DDE90075F7}"/>
                </a:ext>
              </a:extLst>
            </p:cNvPr>
            <p:cNvSpPr txBox="1"/>
            <p:nvPr/>
          </p:nvSpPr>
          <p:spPr>
            <a:xfrm>
              <a:off x="140665" y="4432273"/>
              <a:ext cx="1975158" cy="308144"/>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algn="ctr">
                <a:defRPr/>
              </a:pPr>
              <a:r>
                <a:rPr lang="en-US" sz="1400" b="1">
                  <a:solidFill>
                    <a:srgbClr val="000000"/>
                  </a:solidFill>
                  <a:ea typeface="ＭＳ Ｐゴシック" pitchFamily="-111" charset="-128"/>
                </a:rPr>
                <a:t>Example, p. 12</a:t>
              </a:r>
              <a:endParaRPr lang="en-US" sz="1400">
                <a:solidFill>
                  <a:srgbClr val="000000"/>
                </a:solidFill>
                <a:ea typeface="ＭＳ Ｐゴシック" pitchFamily="-111" charset="-128"/>
              </a:endParaRPr>
            </a:p>
          </p:txBody>
        </p:sp>
        <p:sp>
          <p:nvSpPr>
            <p:cNvPr id="28723" name="TextBox 7">
              <a:extLst>
                <a:ext uri="{FF2B5EF4-FFF2-40B4-BE49-F238E27FC236}">
                  <a16:creationId xmlns:a16="http://schemas.microsoft.com/office/drawing/2014/main" id="{39EAF62E-D164-B14E-95F4-98944BFCEA2F}"/>
                </a:ext>
              </a:extLst>
            </p:cNvPr>
            <p:cNvSpPr txBox="1">
              <a:spLocks noChangeArrowheads="1"/>
            </p:cNvSpPr>
            <p:nvPr/>
          </p:nvSpPr>
          <p:spPr bwMode="auto">
            <a:xfrm>
              <a:off x="5335774" y="4918315"/>
              <a:ext cx="2881761" cy="1939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000">
                  <a:latin typeface="Rockwell" panose="02060603020205020403" pitchFamily="18" charset="77"/>
                </a:rPr>
                <a:t>What are the variables described by this two-way table?</a:t>
              </a:r>
            </a:p>
            <a:p>
              <a:pPr eaLnBrk="1" hangingPunct="1"/>
              <a:r>
                <a:rPr lang="en-US" altLang="en-US" sz="2000">
                  <a:latin typeface="Rockwell" panose="02060603020205020403" pitchFamily="18" charset="77"/>
                </a:rPr>
                <a:t>How many young adults were surveyed?</a:t>
              </a:r>
            </a:p>
            <a:p>
              <a:pPr eaLnBrk="1" hangingPunct="1"/>
              <a:endParaRPr lang="en-US" altLang="en-US" sz="2000">
                <a:latin typeface="Rockwell" panose="02060603020205020403" pitchFamily="18" charset="77"/>
              </a:endParaRP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childTnLst>
                                </p:cTn>
                              </p:par>
                              <p:par>
                                <p:cTn id="13" presetID="10" presetClass="entr" presetSubtype="0" fill="hold"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Vertical Title 1">
            <a:extLst>
              <a:ext uri="{FF2B5EF4-FFF2-40B4-BE49-F238E27FC236}">
                <a16:creationId xmlns:a16="http://schemas.microsoft.com/office/drawing/2014/main" id="{4A550761-36EC-D44E-B230-39B9C7E8B99E}"/>
              </a:ext>
            </a:extLst>
          </p:cNvPr>
          <p:cNvSpPr>
            <a:spLocks noGrp="1"/>
          </p:cNvSpPr>
          <p:nvPr>
            <p:ph type="title" orient="vert"/>
          </p:nvPr>
        </p:nvSpPr>
        <p:spPr>
          <a:xfrm>
            <a:off x="7996238" y="954088"/>
            <a:ext cx="681037" cy="5172075"/>
          </a:xfrm>
        </p:spPr>
        <p:txBody>
          <a:bodyPr/>
          <a:lstStyle/>
          <a:p>
            <a:pPr eaLnBrk="1" hangingPunct="1"/>
            <a:r>
              <a:rPr lang="en-US" altLang="en-US" sz="2400">
                <a:solidFill>
                  <a:srgbClr val="E81F30"/>
                </a:solidFill>
                <a:ea typeface="ＭＳ Ｐゴシック" panose="020B0600070205080204" pitchFamily="34" charset="-128"/>
              </a:rPr>
              <a:t>Analyzing Categorical Data</a:t>
            </a:r>
          </a:p>
        </p:txBody>
      </p:sp>
      <p:sp>
        <p:nvSpPr>
          <p:cNvPr id="29699" name="Vertical Text Placeholder 2">
            <a:extLst>
              <a:ext uri="{FF2B5EF4-FFF2-40B4-BE49-F238E27FC236}">
                <a16:creationId xmlns:a16="http://schemas.microsoft.com/office/drawing/2014/main" id="{8E33D779-FD9A-BD48-A5D7-7D3C6AFE4E0D}"/>
              </a:ext>
            </a:extLst>
          </p:cNvPr>
          <p:cNvSpPr>
            <a:spLocks noGrp="1"/>
          </p:cNvSpPr>
          <p:nvPr>
            <p:ph type="body" orient="vert" idx="1"/>
          </p:nvPr>
        </p:nvSpPr>
        <p:spPr>
          <a:xfrm rot="16200000">
            <a:off x="3218657" y="-2007394"/>
            <a:ext cx="2179638" cy="7375525"/>
          </a:xfrm>
        </p:spPr>
        <p:txBody>
          <a:bodyPr/>
          <a:lstStyle/>
          <a:p>
            <a:pPr eaLnBrk="1" hangingPunct="1"/>
            <a:r>
              <a:rPr lang="en-US" altLang="en-US" sz="2400" b="1">
                <a:solidFill>
                  <a:srgbClr val="000000"/>
                </a:solidFill>
                <a:ea typeface="ＭＳ Ｐゴシック" panose="020B0600070205080204" pitchFamily="34" charset="-128"/>
              </a:rPr>
              <a:t>Two-Way Tables and Marginal Distributions</a:t>
            </a:r>
            <a:endParaRPr lang="en-US" altLang="en-US" sz="2400">
              <a:solidFill>
                <a:srgbClr val="000000"/>
              </a:solidFill>
              <a:ea typeface="ＭＳ Ｐゴシック" panose="020B0600070205080204" pitchFamily="34" charset="-128"/>
            </a:endParaRPr>
          </a:p>
          <a:p>
            <a:pPr eaLnBrk="1" hangingPunct="1"/>
            <a:endParaRPr lang="en-US" altLang="en-US">
              <a:solidFill>
                <a:srgbClr val="000000"/>
              </a:solidFill>
              <a:ea typeface="ＭＳ Ｐゴシック" panose="020B0600070205080204" pitchFamily="34" charset="-128"/>
            </a:endParaRPr>
          </a:p>
        </p:txBody>
      </p:sp>
      <p:sp>
        <p:nvSpPr>
          <p:cNvPr id="9" name="TextBox 8">
            <a:extLst>
              <a:ext uri="{FF2B5EF4-FFF2-40B4-BE49-F238E27FC236}">
                <a16:creationId xmlns:a16="http://schemas.microsoft.com/office/drawing/2014/main" id="{4D98D75A-7FEC-BC45-B848-FC15864FC87C}"/>
              </a:ext>
            </a:extLst>
          </p:cNvPr>
          <p:cNvSpPr txBox="1"/>
          <p:nvPr/>
        </p:nvSpPr>
        <p:spPr>
          <a:xfrm>
            <a:off x="1485900" y="1331913"/>
            <a:ext cx="5549900" cy="233997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defRPr/>
            </a:pPr>
            <a:r>
              <a:rPr lang="en-US" sz="2000" b="1" u="sng">
                <a:solidFill>
                  <a:srgbClr val="E81F30"/>
                </a:solidFill>
                <a:ea typeface="ＭＳ Ｐゴシック" pitchFamily="-111" charset="-128"/>
              </a:rPr>
              <a:t>Definition:</a:t>
            </a:r>
          </a:p>
          <a:p>
            <a:pPr>
              <a:defRPr/>
            </a:pPr>
            <a:endParaRPr lang="en-US" sz="600" b="1" u="sng">
              <a:solidFill>
                <a:srgbClr val="E81F30"/>
              </a:solidFill>
              <a:ea typeface="ＭＳ Ｐゴシック" pitchFamily="-111" charset="-128"/>
            </a:endParaRPr>
          </a:p>
          <a:p>
            <a:pPr>
              <a:defRPr/>
            </a:pPr>
            <a:r>
              <a:rPr lang="en-US" sz="2000">
                <a:solidFill>
                  <a:schemeClr val="tx1"/>
                </a:solidFill>
                <a:ea typeface="ＭＳ Ｐゴシック" pitchFamily="-111" charset="-128"/>
              </a:rPr>
              <a:t>The</a:t>
            </a:r>
            <a:r>
              <a:rPr lang="en-US" sz="2000" b="1">
                <a:solidFill>
                  <a:schemeClr val="tx1"/>
                </a:solidFill>
                <a:ea typeface="ＭＳ Ｐゴシック" pitchFamily="-111" charset="-128"/>
              </a:rPr>
              <a:t> Marginal Distribution </a:t>
            </a:r>
            <a:r>
              <a:rPr lang="en-US" sz="2000">
                <a:solidFill>
                  <a:schemeClr val="tx1"/>
                </a:solidFill>
                <a:ea typeface="ＭＳ Ｐゴシック" pitchFamily="-111" charset="-128"/>
              </a:rPr>
              <a:t>of one of the categorical variables in a two-way table of counts is the distribution of values of that variable among all individuals described by the table.</a:t>
            </a:r>
          </a:p>
          <a:p>
            <a:pPr>
              <a:defRPr/>
            </a:pPr>
            <a:endParaRPr lang="en-US" sz="2000" b="1">
              <a:solidFill>
                <a:schemeClr val="tx1"/>
              </a:solidFill>
              <a:ea typeface="ＭＳ Ｐゴシック" pitchFamily="-111" charset="-128"/>
            </a:endParaRPr>
          </a:p>
        </p:txBody>
      </p:sp>
      <p:sp>
        <p:nvSpPr>
          <p:cNvPr id="6" name="TextBox 5">
            <a:extLst>
              <a:ext uri="{FF2B5EF4-FFF2-40B4-BE49-F238E27FC236}">
                <a16:creationId xmlns:a16="http://schemas.microsoft.com/office/drawing/2014/main" id="{1D3C6F8B-1247-C340-81B2-50EDAB20E191}"/>
              </a:ext>
            </a:extLst>
          </p:cNvPr>
          <p:cNvSpPr txBox="1">
            <a:spLocks noChangeArrowheads="1"/>
          </p:cNvSpPr>
          <p:nvPr/>
        </p:nvSpPr>
        <p:spPr bwMode="auto">
          <a:xfrm>
            <a:off x="620713" y="3932238"/>
            <a:ext cx="7170737"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000" b="1" u="sng"/>
              <a:t>Note</a:t>
            </a:r>
            <a:r>
              <a:rPr lang="en-US" altLang="en-US" sz="2000"/>
              <a:t>: Percents are often more informative than counts, especially when comparing groups of different sizes.</a:t>
            </a:r>
          </a:p>
          <a:p>
            <a:pPr eaLnBrk="1" hangingPunct="1"/>
            <a:endParaRPr lang="en-US" altLang="en-US" sz="2000"/>
          </a:p>
          <a:p>
            <a:pPr eaLnBrk="1" hangingPunct="1"/>
            <a:r>
              <a:rPr lang="en-US" altLang="en-US" sz="2000" b="1"/>
              <a:t>To examine a marginal distribution,</a:t>
            </a:r>
          </a:p>
          <a:p>
            <a:pPr eaLnBrk="1" hangingPunct="1">
              <a:buFontTx/>
              <a:buAutoNum type="arabicParenR"/>
            </a:pPr>
            <a:r>
              <a:rPr lang="en-US" altLang="en-US" sz="2000"/>
              <a:t>Use the data in the table to calculate the marginal distribution (in percents)  of the row or column totals.</a:t>
            </a:r>
          </a:p>
          <a:p>
            <a:pPr eaLnBrk="1" hangingPunct="1">
              <a:buFontTx/>
              <a:buAutoNum type="arabicParenR"/>
            </a:pPr>
            <a:r>
              <a:rPr lang="en-US" altLang="en-US" sz="2000"/>
              <a:t>Make a graph to display the marginal distribution.</a:t>
            </a:r>
          </a:p>
          <a:p>
            <a:pPr eaLnBrk="1" hangingPunct="1"/>
            <a:endParaRPr lang="en-US" altLang="en-US" sz="200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3">
            <a:extLst>
              <a:ext uri="{FF2B5EF4-FFF2-40B4-BE49-F238E27FC236}">
                <a16:creationId xmlns:a16="http://schemas.microsoft.com/office/drawing/2014/main" id="{518125E5-25E0-054D-8EDF-FD8BA318A528}"/>
              </a:ext>
            </a:extLst>
          </p:cNvPr>
          <p:cNvGraphicFramePr>
            <a:graphicFrameLocks noGrp="1"/>
          </p:cNvGraphicFramePr>
          <p:nvPr/>
        </p:nvGraphicFramePr>
        <p:xfrm>
          <a:off x="269875" y="1347788"/>
          <a:ext cx="4360863" cy="2324100"/>
        </p:xfrm>
        <a:graphic>
          <a:graphicData uri="http://schemas.openxmlformats.org/drawingml/2006/table">
            <a:tbl>
              <a:tblPr/>
              <a:tblGrid>
                <a:gridCol w="2468563">
                  <a:extLst>
                    <a:ext uri="{9D8B030D-6E8A-4147-A177-3AD203B41FA5}">
                      <a16:colId xmlns:a16="http://schemas.microsoft.com/office/drawing/2014/main" val="20000"/>
                    </a:ext>
                  </a:extLst>
                </a:gridCol>
                <a:gridCol w="728662">
                  <a:extLst>
                    <a:ext uri="{9D8B030D-6E8A-4147-A177-3AD203B41FA5}">
                      <a16:colId xmlns:a16="http://schemas.microsoft.com/office/drawing/2014/main" val="20001"/>
                    </a:ext>
                  </a:extLst>
                </a:gridCol>
                <a:gridCol w="581025">
                  <a:extLst>
                    <a:ext uri="{9D8B030D-6E8A-4147-A177-3AD203B41FA5}">
                      <a16:colId xmlns:a16="http://schemas.microsoft.com/office/drawing/2014/main" val="20002"/>
                    </a:ext>
                  </a:extLst>
                </a:gridCol>
                <a:gridCol w="582613">
                  <a:extLst>
                    <a:ext uri="{9D8B030D-6E8A-4147-A177-3AD203B41FA5}">
                      <a16:colId xmlns:a16="http://schemas.microsoft.com/office/drawing/2014/main" val="20003"/>
                    </a:ext>
                  </a:extLst>
                </a:gridCol>
              </a:tblGrid>
              <a:tr h="290513">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Young adults by gender and chance of getting rich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90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Arial" charset="0"/>
                        <a:ea typeface="ＭＳ Ｐゴシック" pitchFamily="-11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Female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Male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Total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90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Almost no chance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98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194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90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Some chance, but probably not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426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286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712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90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A 50-50 chance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696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720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1416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90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A good chance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663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758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1421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90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Almost certain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486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597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1083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90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Total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2367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2459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4826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30766" name="Vertical Title 1">
            <a:extLst>
              <a:ext uri="{FF2B5EF4-FFF2-40B4-BE49-F238E27FC236}">
                <a16:creationId xmlns:a16="http://schemas.microsoft.com/office/drawing/2014/main" id="{B5DB1574-6380-0844-B652-693E83E0A2BB}"/>
              </a:ext>
            </a:extLst>
          </p:cNvPr>
          <p:cNvSpPr>
            <a:spLocks noGrp="1"/>
          </p:cNvSpPr>
          <p:nvPr>
            <p:ph type="title" orient="vert"/>
          </p:nvPr>
        </p:nvSpPr>
        <p:spPr>
          <a:xfrm>
            <a:off x="7996238" y="954088"/>
            <a:ext cx="681037" cy="5172075"/>
          </a:xfrm>
        </p:spPr>
        <p:txBody>
          <a:bodyPr/>
          <a:lstStyle/>
          <a:p>
            <a:pPr eaLnBrk="1" hangingPunct="1"/>
            <a:r>
              <a:rPr lang="en-US" altLang="en-US" sz="2400">
                <a:solidFill>
                  <a:srgbClr val="E81F30"/>
                </a:solidFill>
                <a:ea typeface="ＭＳ Ｐゴシック" panose="020B0600070205080204" pitchFamily="34" charset="-128"/>
              </a:rPr>
              <a:t>Analyzing Categorical Data</a:t>
            </a:r>
          </a:p>
        </p:txBody>
      </p:sp>
      <p:sp>
        <p:nvSpPr>
          <p:cNvPr id="30767" name="Vertical Text Placeholder 2">
            <a:extLst>
              <a:ext uri="{FF2B5EF4-FFF2-40B4-BE49-F238E27FC236}">
                <a16:creationId xmlns:a16="http://schemas.microsoft.com/office/drawing/2014/main" id="{7E999313-0AEC-9B40-8FB0-29E312E60B03}"/>
              </a:ext>
            </a:extLst>
          </p:cNvPr>
          <p:cNvSpPr>
            <a:spLocks noGrp="1"/>
          </p:cNvSpPr>
          <p:nvPr>
            <p:ph type="body" orient="vert" idx="1"/>
          </p:nvPr>
        </p:nvSpPr>
        <p:spPr>
          <a:xfrm rot="16200000">
            <a:off x="3663951" y="-2452688"/>
            <a:ext cx="1289050" cy="7375525"/>
          </a:xfrm>
        </p:spPr>
        <p:txBody>
          <a:bodyPr/>
          <a:lstStyle/>
          <a:p>
            <a:pPr eaLnBrk="1" hangingPunct="1"/>
            <a:r>
              <a:rPr lang="en-US" altLang="en-US" sz="2400" b="1">
                <a:solidFill>
                  <a:srgbClr val="000000"/>
                </a:solidFill>
                <a:ea typeface="ＭＳ Ｐゴシック" panose="020B0600070205080204" pitchFamily="34" charset="-128"/>
              </a:rPr>
              <a:t>Two-Way Tables and Marginal Distributions</a:t>
            </a:r>
            <a:endParaRPr lang="en-US" altLang="en-US" sz="2400">
              <a:solidFill>
                <a:srgbClr val="000000"/>
              </a:solidFill>
              <a:ea typeface="ＭＳ Ｐゴシック" panose="020B0600070205080204" pitchFamily="34" charset="-128"/>
            </a:endParaRPr>
          </a:p>
          <a:p>
            <a:pPr eaLnBrk="1" hangingPunct="1"/>
            <a:endParaRPr lang="en-US" altLang="en-US">
              <a:solidFill>
                <a:srgbClr val="000000"/>
              </a:solidFill>
              <a:ea typeface="ＭＳ Ｐゴシック" panose="020B0600070205080204" pitchFamily="34" charset="-128"/>
            </a:endParaRPr>
          </a:p>
        </p:txBody>
      </p:sp>
      <p:graphicFrame>
        <p:nvGraphicFramePr>
          <p:cNvPr id="5" name="Table 4">
            <a:extLst>
              <a:ext uri="{FF2B5EF4-FFF2-40B4-BE49-F238E27FC236}">
                <a16:creationId xmlns:a16="http://schemas.microsoft.com/office/drawing/2014/main" id="{C3A76CC1-0A2B-E449-AA1E-C4893775A8E2}"/>
              </a:ext>
            </a:extLst>
          </p:cNvPr>
          <p:cNvGraphicFramePr>
            <a:graphicFrameLocks noGrp="1"/>
          </p:cNvGraphicFramePr>
          <p:nvPr/>
        </p:nvGraphicFramePr>
        <p:xfrm>
          <a:off x="368300" y="3808413"/>
          <a:ext cx="2882900" cy="2922587"/>
        </p:xfrm>
        <a:graphic>
          <a:graphicData uri="http://schemas.openxmlformats.org/drawingml/2006/table">
            <a:tbl>
              <a:tblPr/>
              <a:tblGrid>
                <a:gridCol w="1501775">
                  <a:extLst>
                    <a:ext uri="{9D8B030D-6E8A-4147-A177-3AD203B41FA5}">
                      <a16:colId xmlns:a16="http://schemas.microsoft.com/office/drawing/2014/main" val="20000"/>
                    </a:ext>
                  </a:extLst>
                </a:gridCol>
                <a:gridCol w="1381125">
                  <a:extLst>
                    <a:ext uri="{9D8B030D-6E8A-4147-A177-3AD203B41FA5}">
                      <a16:colId xmlns:a16="http://schemas.microsoft.com/office/drawing/2014/main" val="20001"/>
                    </a:ext>
                  </a:extLst>
                </a:gridCol>
              </a:tblGrid>
              <a:tr h="3317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ea typeface="ＭＳ Ｐゴシック" pitchFamily="-111" charset="-128"/>
                        </a:rPr>
                        <a:t>Response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ea typeface="ＭＳ Ｐゴシック" pitchFamily="-111" charset="-128"/>
                        </a:rPr>
                        <a:t>Percent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1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Almost no chance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pitchFamily="-111" charset="-128"/>
                        </a:rPr>
                        <a:t>194/4826 = </a:t>
                      </a:r>
                      <a:r>
                        <a:rPr kumimoji="0" lang="en-US" sz="1400" b="1" i="0" u="none" strike="noStrike" cap="none" normalizeH="0" baseline="0">
                          <a:ln>
                            <a:noFill/>
                          </a:ln>
                          <a:solidFill>
                            <a:schemeClr val="tx1"/>
                          </a:solidFill>
                          <a:effectLst/>
                          <a:latin typeface="Arial" charset="0"/>
                          <a:ea typeface="ＭＳ Ｐゴシック" pitchFamily="-111" charset="-128"/>
                        </a:rPr>
                        <a:t>4.0%</a:t>
                      </a:r>
                      <a:endParaRPr kumimoji="0" lang="en-US" sz="1400" b="0" i="0" u="none" strike="noStrike" cap="none" normalizeH="0" baseline="0">
                        <a:ln>
                          <a:noFill/>
                        </a:ln>
                        <a:solidFill>
                          <a:schemeClr val="tx1"/>
                        </a:solidFill>
                        <a:effectLst/>
                        <a:latin typeface="Arial" charset="0"/>
                        <a:ea typeface="ＭＳ Ｐゴシック" pitchFamily="-11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1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Some chance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pitchFamily="-111" charset="-128"/>
                        </a:rPr>
                        <a:t>712/4826 = </a:t>
                      </a:r>
                      <a:r>
                        <a:rPr kumimoji="0" lang="en-US" sz="1400" b="1" i="0" u="none" strike="noStrike" cap="none" normalizeH="0" baseline="0">
                          <a:ln>
                            <a:noFill/>
                          </a:ln>
                          <a:solidFill>
                            <a:schemeClr val="tx1"/>
                          </a:solidFill>
                          <a:effectLst/>
                          <a:latin typeface="Arial" charset="0"/>
                          <a:ea typeface="ＭＳ Ｐゴシック" pitchFamily="-111" charset="-128"/>
                        </a:rPr>
                        <a:t>14.8%</a:t>
                      </a:r>
                      <a:endParaRPr kumimoji="0" lang="en-US" sz="1400" b="0" i="0" u="none" strike="noStrike" cap="none" normalizeH="0" baseline="0">
                        <a:ln>
                          <a:noFill/>
                        </a:ln>
                        <a:solidFill>
                          <a:schemeClr val="tx1"/>
                        </a:solidFill>
                        <a:effectLst/>
                        <a:latin typeface="Arial" charset="0"/>
                        <a:ea typeface="ＭＳ Ｐゴシック" pitchFamily="-11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1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A 50-50 chance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pitchFamily="-111" charset="-128"/>
                        </a:rPr>
                        <a:t>1416/4826 = </a:t>
                      </a:r>
                      <a:r>
                        <a:rPr kumimoji="0" lang="en-US" sz="1400" b="1" i="0" u="none" strike="noStrike" cap="none" normalizeH="0" baseline="0">
                          <a:ln>
                            <a:noFill/>
                          </a:ln>
                          <a:solidFill>
                            <a:schemeClr val="tx1"/>
                          </a:solidFill>
                          <a:effectLst/>
                          <a:latin typeface="Arial" charset="0"/>
                          <a:ea typeface="ＭＳ Ｐゴシック" pitchFamily="-111" charset="-128"/>
                        </a:rPr>
                        <a:t>29.3%</a:t>
                      </a:r>
                      <a:endParaRPr kumimoji="0" lang="en-US" sz="1400" b="0" i="0" u="none" strike="noStrike" cap="none" normalizeH="0" baseline="0">
                        <a:ln>
                          <a:noFill/>
                        </a:ln>
                        <a:solidFill>
                          <a:schemeClr val="tx1"/>
                        </a:solidFill>
                        <a:effectLst/>
                        <a:latin typeface="Arial" charset="0"/>
                        <a:ea typeface="ＭＳ Ｐゴシック" pitchFamily="-11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81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A good chance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pitchFamily="-111" charset="-128"/>
                        </a:rPr>
                        <a:t>1421/4826 = </a:t>
                      </a:r>
                      <a:r>
                        <a:rPr kumimoji="0" lang="en-US" sz="1400" b="1" i="0" u="none" strike="noStrike" cap="none" normalizeH="0" baseline="0">
                          <a:ln>
                            <a:noFill/>
                          </a:ln>
                          <a:solidFill>
                            <a:schemeClr val="tx1"/>
                          </a:solidFill>
                          <a:effectLst/>
                          <a:latin typeface="Arial" charset="0"/>
                          <a:ea typeface="ＭＳ Ｐゴシック" pitchFamily="-111" charset="-128"/>
                        </a:rPr>
                        <a:t>29.4%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81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pitchFamily="-111" charset="-128"/>
                        </a:rPr>
                        <a:t>Almost certain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pitchFamily="-111" charset="-128"/>
                        </a:rPr>
                        <a:t>1083/4826 = </a:t>
                      </a:r>
                      <a:r>
                        <a:rPr kumimoji="0" lang="en-US" sz="1400" b="1" i="0" u="none" strike="noStrike" cap="none" normalizeH="0" baseline="0">
                          <a:ln>
                            <a:noFill/>
                          </a:ln>
                          <a:solidFill>
                            <a:schemeClr val="tx1"/>
                          </a:solidFill>
                          <a:effectLst/>
                          <a:latin typeface="Arial" charset="0"/>
                          <a:ea typeface="ＭＳ Ｐゴシック" pitchFamily="-111" charset="-128"/>
                        </a:rPr>
                        <a:t>22.4%</a:t>
                      </a:r>
                      <a:endParaRPr kumimoji="0" lang="en-US" sz="1400" b="0" i="0" u="none" strike="noStrike" cap="none" normalizeH="0" baseline="0">
                        <a:ln>
                          <a:noFill/>
                        </a:ln>
                        <a:solidFill>
                          <a:schemeClr val="tx1"/>
                        </a:solidFill>
                        <a:effectLst/>
                        <a:latin typeface="Arial" charset="0"/>
                        <a:ea typeface="ＭＳ Ｐゴシック" pitchFamily="-111"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6" name="TextBox 5">
            <a:extLst>
              <a:ext uri="{FF2B5EF4-FFF2-40B4-BE49-F238E27FC236}">
                <a16:creationId xmlns:a16="http://schemas.microsoft.com/office/drawing/2014/main" id="{C5AA05B5-5CD2-B844-B222-8013A71CB55D}"/>
              </a:ext>
            </a:extLst>
          </p:cNvPr>
          <p:cNvSpPr txBox="1"/>
          <p:nvPr/>
        </p:nvSpPr>
        <p:spPr>
          <a:xfrm>
            <a:off x="169863" y="1089025"/>
            <a:ext cx="1976437" cy="307975"/>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algn="ctr">
              <a:defRPr/>
            </a:pPr>
            <a:r>
              <a:rPr lang="en-US" sz="1400" b="1">
                <a:solidFill>
                  <a:srgbClr val="000000"/>
                </a:solidFill>
                <a:ea typeface="ＭＳ Ｐゴシック" pitchFamily="-111" charset="-128"/>
              </a:rPr>
              <a:t>Example, p. 13</a:t>
            </a:r>
            <a:endParaRPr lang="en-US" sz="1400">
              <a:solidFill>
                <a:srgbClr val="000000"/>
              </a:solidFill>
              <a:ea typeface="ＭＳ Ｐゴシック" pitchFamily="-111" charset="-128"/>
            </a:endParaRPr>
          </a:p>
        </p:txBody>
      </p:sp>
      <p:sp>
        <p:nvSpPr>
          <p:cNvPr id="30792" name="TextBox 7">
            <a:extLst>
              <a:ext uri="{FF2B5EF4-FFF2-40B4-BE49-F238E27FC236}">
                <a16:creationId xmlns:a16="http://schemas.microsoft.com/office/drawing/2014/main" id="{90E7BEB6-13BD-C54A-84B0-D5272C8AD577}"/>
              </a:ext>
            </a:extLst>
          </p:cNvPr>
          <p:cNvSpPr txBox="1">
            <a:spLocks noChangeArrowheads="1"/>
          </p:cNvSpPr>
          <p:nvPr/>
        </p:nvSpPr>
        <p:spPr bwMode="auto">
          <a:xfrm>
            <a:off x="4911725" y="1555750"/>
            <a:ext cx="3084513"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000">
                <a:latin typeface="Rockwell" panose="02060603020205020403" pitchFamily="18" charset="77"/>
              </a:rPr>
              <a:t>Examine the </a:t>
            </a:r>
            <a:r>
              <a:rPr lang="en-US" altLang="en-US" sz="2000" b="1">
                <a:latin typeface="Rockwell" panose="02060603020205020403" pitchFamily="18" charset="77"/>
              </a:rPr>
              <a:t>marginal distribution </a:t>
            </a:r>
            <a:r>
              <a:rPr lang="en-US" altLang="en-US" sz="2000">
                <a:latin typeface="Rockwell" panose="02060603020205020403" pitchFamily="18" charset="77"/>
              </a:rPr>
              <a:t>of chance of getting rich.</a:t>
            </a:r>
          </a:p>
          <a:p>
            <a:pPr eaLnBrk="1" hangingPunct="1"/>
            <a:endParaRPr lang="en-US" altLang="en-US" sz="2000">
              <a:latin typeface="Rockwell" panose="02060603020205020403" pitchFamily="18" charset="77"/>
            </a:endParaRPr>
          </a:p>
        </p:txBody>
      </p:sp>
      <p:graphicFrame>
        <p:nvGraphicFramePr>
          <p:cNvPr id="11" name="Chart 10">
            <a:extLst>
              <a:ext uri="{FF2B5EF4-FFF2-40B4-BE49-F238E27FC236}">
                <a16:creationId xmlns:a16="http://schemas.microsoft.com/office/drawing/2014/main" id="{DED8C350-4D2D-4441-9B6B-8CF135612C06}"/>
              </a:ext>
            </a:extLst>
          </p:cNvPr>
          <p:cNvGraphicFramePr>
            <a:graphicFrameLocks/>
          </p:cNvGraphicFramePr>
          <p:nvPr/>
        </p:nvGraphicFramePr>
        <p:xfrm>
          <a:off x="3760788" y="3808413"/>
          <a:ext cx="4457700" cy="2927350"/>
        </p:xfrm>
        <a:graphic>
          <a:graphicData uri="http://schemas.openxmlformats.org/drawingml/2006/chart">
            <c:chart xmlns:c="http://schemas.openxmlformats.org/drawingml/2006/chart" xmlns:r="http://schemas.openxmlformats.org/officeDocument/2006/relationships" r:id="rId3"/>
          </a:graphicData>
        </a:graphic>
      </p:graphicFrame>
      <p:sp>
        <p:nvSpPr>
          <p:cNvPr id="12" name="Curved Down Arrow 11">
            <a:extLst>
              <a:ext uri="{FF2B5EF4-FFF2-40B4-BE49-F238E27FC236}">
                <a16:creationId xmlns:a16="http://schemas.microsoft.com/office/drawing/2014/main" id="{CB23E2A1-62D1-6A43-BB52-47DEAB4DBBA2}"/>
              </a:ext>
            </a:extLst>
          </p:cNvPr>
          <p:cNvSpPr/>
          <p:nvPr/>
        </p:nvSpPr>
        <p:spPr>
          <a:xfrm rot="18715359" flipH="1">
            <a:off x="1138273" y="2065066"/>
            <a:ext cx="3529763" cy="827926"/>
          </a:xfrm>
          <a:prstGeom prst="curvedDownArrow">
            <a:avLst>
              <a:gd name="adj1" fmla="val 25000"/>
              <a:gd name="adj2" fmla="val 50000"/>
              <a:gd name="adj3" fmla="val 28504"/>
            </a:avLst>
          </a:prstGeom>
        </p:spPr>
        <p:style>
          <a:lnRef idx="1">
            <a:schemeClr val="accent4"/>
          </a:lnRef>
          <a:fillRef idx="3">
            <a:schemeClr val="accent4"/>
          </a:fillRef>
          <a:effectRef idx="2">
            <a:schemeClr val="accent4"/>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13" name="Curved Down Arrow 12">
            <a:extLst>
              <a:ext uri="{FF2B5EF4-FFF2-40B4-BE49-F238E27FC236}">
                <a16:creationId xmlns:a16="http://schemas.microsoft.com/office/drawing/2014/main" id="{E583C0EF-A7DA-C44A-9B7F-80B29039D6E4}"/>
              </a:ext>
            </a:extLst>
          </p:cNvPr>
          <p:cNvSpPr/>
          <p:nvPr/>
        </p:nvSpPr>
        <p:spPr>
          <a:xfrm rot="10800000" flipH="1">
            <a:off x="2832267" y="6126163"/>
            <a:ext cx="1201253" cy="482486"/>
          </a:xfrm>
          <a:prstGeom prst="curvedDownArrow">
            <a:avLst>
              <a:gd name="adj1" fmla="val 25000"/>
              <a:gd name="adj2" fmla="val 50000"/>
              <a:gd name="adj3" fmla="val 28504"/>
            </a:avLst>
          </a:prstGeom>
        </p:spPr>
        <p:style>
          <a:lnRef idx="1">
            <a:schemeClr val="accent4"/>
          </a:lnRef>
          <a:fillRef idx="3">
            <a:schemeClr val="accent4"/>
          </a:fillRef>
          <a:effectRef idx="2">
            <a:schemeClr val="accent4"/>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1000"/>
                                        <p:tgtEl>
                                          <p:spTgt spid="1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1000"/>
                                        <p:tgtEl>
                                          <p:spTgt spid="1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Lst>
  </p:timing>
</p:sld>
</file>

<file path=ppt/theme/theme1.xml><?xml version="1.0" encoding="utf-8"?>
<a:theme xmlns:a="http://schemas.openxmlformats.org/drawingml/2006/main" name="Advantage">
  <a:themeElements>
    <a:clrScheme name="Custom 6">
      <a:dk1>
        <a:sysClr val="windowText" lastClr="000000"/>
      </a:dk1>
      <a:lt1>
        <a:sysClr val="window" lastClr="FFFFFF"/>
      </a:lt1>
      <a:dk2>
        <a:srgbClr val="1B2F7C"/>
      </a:dk2>
      <a:lt2>
        <a:srgbClr val="FAEDB8"/>
      </a:lt2>
      <a:accent1>
        <a:srgbClr val="A2E3DF"/>
      </a:accent1>
      <a:accent2>
        <a:srgbClr val="D7E9C9"/>
      </a:accent2>
      <a:accent3>
        <a:srgbClr val="E81F30"/>
      </a:accent3>
      <a:accent4>
        <a:srgbClr val="ED5A3A"/>
      </a:accent4>
      <a:accent5>
        <a:srgbClr val="F7901E"/>
      </a:accent5>
      <a:accent6>
        <a:srgbClr val="23B0A9"/>
      </a:accent6>
      <a:hlink>
        <a:srgbClr val="BC5FBC"/>
      </a:hlink>
      <a:folHlink>
        <a:srgbClr val="9775A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1020</TotalTime>
  <Words>1492</Words>
  <Application>Microsoft Macintosh PowerPoint</Application>
  <PresentationFormat>On-screen Show (4:3)</PresentationFormat>
  <Paragraphs>355</Paragraphs>
  <Slides>19</Slides>
  <Notes>8</Notes>
  <HiddenSlides>0</HiddenSlides>
  <MMClips>0</MMClips>
  <ScaleCrop>false</ScaleCrop>
  <HeadingPairs>
    <vt:vector size="10" baseType="variant">
      <vt:variant>
        <vt:lpstr>Fonts Used</vt:lpstr>
      </vt:variant>
      <vt:variant>
        <vt:i4>6</vt:i4>
      </vt:variant>
      <vt:variant>
        <vt:lpstr>Theme</vt:lpstr>
      </vt:variant>
      <vt:variant>
        <vt:i4>1</vt:i4>
      </vt:variant>
      <vt:variant>
        <vt:lpstr>Links</vt:lpstr>
      </vt:variant>
      <vt:variant>
        <vt:i4>1</vt:i4>
      </vt:variant>
      <vt:variant>
        <vt:lpstr>Embedded OLE Servers</vt:lpstr>
      </vt:variant>
      <vt:variant>
        <vt:i4>1</vt:i4>
      </vt:variant>
      <vt:variant>
        <vt:lpstr>Slide Titles</vt:lpstr>
      </vt:variant>
      <vt:variant>
        <vt:i4>19</vt:i4>
      </vt:variant>
    </vt:vector>
  </HeadingPairs>
  <TitlesOfParts>
    <vt:vector size="28" baseType="lpstr">
      <vt:lpstr>Arial</vt:lpstr>
      <vt:lpstr>ＭＳ Ｐゴシック</vt:lpstr>
      <vt:lpstr>Wingdings</vt:lpstr>
      <vt:lpstr>Calibri</vt:lpstr>
      <vt:lpstr>Rockwell</vt:lpstr>
      <vt:lpstr>Arial Narrow</vt:lpstr>
      <vt:lpstr>Advantage</vt:lpstr>
      <vt:lpstr>/Users/jessicacowells/TPS4e_WorkingDocs/TPS4_ATE_PRELIM/TPS4_ATE Ch 1_Prelim.doc!OLE_LINK6</vt:lpstr>
      <vt:lpstr>Microsoft Office Excel Chart</vt:lpstr>
      <vt:lpstr>PowerPoint Presentation</vt:lpstr>
      <vt:lpstr>Chapter 1 Exploring Data</vt:lpstr>
      <vt:lpstr>Section 1.1 Analyzing Categorical Data</vt:lpstr>
      <vt:lpstr>Analyzing Categorical Data</vt:lpstr>
      <vt:lpstr>Analyzing Categorical Data</vt:lpstr>
      <vt:lpstr>Analyzing Categorical Data</vt:lpstr>
      <vt:lpstr>Analyzing Categorical Data</vt:lpstr>
      <vt:lpstr>Analyzing Categorical Data</vt:lpstr>
      <vt:lpstr>Analyzing Categorical Data</vt:lpstr>
      <vt:lpstr>CHECK YOUR UNDERSTANDING p. 14</vt:lpstr>
      <vt:lpstr>Analyzing Categorical Data</vt:lpstr>
      <vt:lpstr>Analyzing Categorical Data</vt:lpstr>
      <vt:lpstr>CHECK YOUR UNDERSTANDING p. 17</vt:lpstr>
      <vt:lpstr>Analyzing Categorical Data</vt:lpstr>
      <vt:lpstr>DATA EXPLORATION p. 19</vt:lpstr>
      <vt:lpstr>Section 1.1 Analyzing Categorical Data</vt:lpstr>
      <vt:lpstr>Section 1.1 Analyzing Categorical Data</vt:lpstr>
      <vt:lpstr>Looking Ahead…</vt:lpstr>
      <vt:lpstr>HOMEWORK DAY 2</vt:lpstr>
    </vt:vector>
  </TitlesOfParts>
  <Company>Lakeville Area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Sandy Hinding</dc:creator>
  <cp:lastModifiedBy>COWELLS, JESSICA</cp:lastModifiedBy>
  <cp:revision>73</cp:revision>
  <dcterms:created xsi:type="dcterms:W3CDTF">2010-09-16T14:23:29Z</dcterms:created>
  <dcterms:modified xsi:type="dcterms:W3CDTF">2018-10-01T17:30:23Z</dcterms:modified>
</cp:coreProperties>
</file>